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4" r:id="rId8"/>
    <p:sldId id="266" r:id="rId9"/>
    <p:sldId id="261" r:id="rId10"/>
    <p:sldId id="267" r:id="rId11"/>
    <p:sldId id="263" r:id="rId12"/>
    <p:sldId id="268" r:id="rId13"/>
    <p:sldId id="26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28399" y="1710968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1500" dirty="0">
                <a:latin typeface="華康少女文字W5(P)" pitchFamily="82" charset="-120"/>
                <a:ea typeface="華康少女文字W5(P)" pitchFamily="82" charset="-120"/>
              </a:rPr>
              <a:t>大成國中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91018" y="3573016"/>
            <a:ext cx="755848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1500" dirty="0">
                <a:latin typeface="華康少女文字W5(P)" pitchFamily="82" charset="-120"/>
                <a:ea typeface="華康少女文字W5(P)" pitchFamily="82" charset="-120"/>
              </a:rPr>
              <a:t>行前說明會</a:t>
            </a:r>
          </a:p>
        </p:txBody>
      </p:sp>
    </p:spTree>
    <p:extLst>
      <p:ext uri="{BB962C8B-B14F-4D97-AF65-F5344CB8AC3E}">
        <p14:creationId xmlns:p14="http://schemas.microsoft.com/office/powerpoint/2010/main" val="294870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63688" y="826578"/>
            <a:ext cx="3600401" cy="442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-315416"/>
            <a:ext cx="5328592" cy="228398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07956" y="1469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設施介紹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83944" y="2045166"/>
            <a:ext cx="84641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風火輪</a:t>
            </a:r>
            <a:r>
              <a:rPr lang="en-US" altLang="zh-TW" sz="2800" dirty="0"/>
              <a:t>-360</a:t>
            </a:r>
            <a:r>
              <a:rPr lang="zh-TW" altLang="en-US" sz="2800" dirty="0"/>
              <a:t>度倒轉狂飆。</a:t>
            </a:r>
            <a:endParaRPr lang="en-US" altLang="zh-TW" sz="2800" dirty="0"/>
          </a:p>
          <a:p>
            <a:r>
              <a:rPr lang="en-US" altLang="zh-TW" sz="2800" dirty="0"/>
              <a:t>2.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阿里巴巴四十大盜</a:t>
            </a:r>
            <a:r>
              <a:rPr lang="en-US" altLang="zh-TW" sz="2800" dirty="0"/>
              <a:t>-</a:t>
            </a:r>
            <a:r>
              <a:rPr lang="zh-TW" altLang="en-US" sz="2800" dirty="0"/>
              <a:t>以</a:t>
            </a:r>
            <a:r>
              <a:rPr lang="en-US" altLang="zh-TW" sz="2800" dirty="0"/>
              <a:t>1001</a:t>
            </a:r>
            <a:r>
              <a:rPr lang="zh-TW" altLang="en-US" sz="2800" dirty="0"/>
              <a:t>夜為原型設計旋轉木馬。</a:t>
            </a:r>
            <a:endParaRPr lang="en-US" altLang="zh-TW" sz="2800" dirty="0"/>
          </a:p>
          <a:p>
            <a:r>
              <a:rPr lang="en-US" altLang="zh-TW" sz="2800" dirty="0"/>
              <a:t>3.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天馬行空</a:t>
            </a:r>
            <a:r>
              <a:rPr lang="en-US" altLang="zh-TW" sz="2800" dirty="0"/>
              <a:t>-</a:t>
            </a:r>
            <a:r>
              <a:rPr lang="zh-TW" altLang="en-US" sz="2800" dirty="0"/>
              <a:t>騎乘天馬遨遊在皇宮中。</a:t>
            </a:r>
            <a:endParaRPr lang="en-US" altLang="zh-TW" sz="2800" dirty="0"/>
          </a:p>
          <a:p>
            <a:r>
              <a:rPr lang="en-US" altLang="zh-TW" sz="2800" dirty="0"/>
              <a:t>4.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哈比哈妮大冒險</a:t>
            </a:r>
            <a:r>
              <a:rPr lang="en-US" altLang="zh-TW" sz="2800" dirty="0"/>
              <a:t>-</a:t>
            </a:r>
            <a:r>
              <a:rPr lang="zh-TW" altLang="en-US" sz="2800" dirty="0"/>
              <a:t>全台首創，</a:t>
            </a:r>
            <a:r>
              <a:rPr lang="en-US" altLang="zh-TW" sz="2800" dirty="0"/>
              <a:t>5D</a:t>
            </a:r>
            <a:r>
              <a:rPr lang="zh-TW" altLang="en-US" sz="2800" dirty="0"/>
              <a:t>互動式劇場。</a:t>
            </a:r>
            <a:endParaRPr lang="en-US" altLang="zh-TW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07956" y="419059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餐廳介紹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83944" y="4779149"/>
            <a:ext cx="8507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阿拉丁餐廳</a:t>
            </a:r>
            <a:r>
              <a:rPr lang="en-US" altLang="zh-TW" sz="2800" dirty="0"/>
              <a:t>-</a:t>
            </a:r>
            <a:r>
              <a:rPr lang="zh-TW" altLang="en-US" sz="2800" dirty="0"/>
              <a:t>享受如同貴族般的料理，沙巴燉羊肉。</a:t>
            </a:r>
            <a:endParaRPr lang="en-US" altLang="zh-TW" sz="2800" dirty="0"/>
          </a:p>
          <a:p>
            <a:r>
              <a:rPr lang="en-US" altLang="zh-TW" sz="2800" dirty="0"/>
              <a:t>2.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綠洲餐廳</a:t>
            </a:r>
            <a:r>
              <a:rPr lang="en-US" altLang="zh-TW" sz="2800" dirty="0"/>
              <a:t>-</a:t>
            </a:r>
            <a:r>
              <a:rPr lang="zh-TW" altLang="en-US" sz="2800" dirty="0"/>
              <a:t>傳統美味的阿拉伯咖哩飯</a:t>
            </a:r>
            <a:r>
              <a:rPr lang="en-US" altLang="zh-TW" sz="2800" dirty="0"/>
              <a:t>…</a:t>
            </a:r>
            <a:r>
              <a:rPr lang="zh-TW" altLang="en-US" sz="2800" dirty="0"/>
              <a:t>等。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10348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35696" y="762686"/>
            <a:ext cx="3494253" cy="434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387424"/>
            <a:ext cx="5366461" cy="2300221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7469290" cy="5904954"/>
          </a:xfrm>
        </p:spPr>
      </p:pic>
      <p:sp>
        <p:nvSpPr>
          <p:cNvPr id="7" name="橢圓 6"/>
          <p:cNvSpPr/>
          <p:nvPr/>
        </p:nvSpPr>
        <p:spPr>
          <a:xfrm>
            <a:off x="5868144" y="1912797"/>
            <a:ext cx="2664296" cy="2308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57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35696" y="762686"/>
            <a:ext cx="3494253" cy="434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387424"/>
            <a:ext cx="5366461" cy="230022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07956" y="1469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設施介紹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83944" y="2047488"/>
            <a:ext cx="82076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蒸氣火車</a:t>
            </a:r>
            <a:r>
              <a:rPr lang="en-US" altLang="zh-TW" sz="2800" dirty="0"/>
              <a:t>-</a:t>
            </a:r>
            <a:r>
              <a:rPr lang="zh-TW" altLang="en-US" sz="2800" dirty="0"/>
              <a:t>搭乘蒸氣火車來趟非洲草原之旅。</a:t>
            </a:r>
            <a:endParaRPr lang="en-US" altLang="zh-TW" sz="2800" dirty="0"/>
          </a:p>
          <a:p>
            <a:r>
              <a:rPr lang="en-US" altLang="zh-TW" sz="2800" dirty="0"/>
              <a:t>2.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猛獸巴士</a:t>
            </a:r>
            <a:r>
              <a:rPr lang="en-US" altLang="zh-TW" sz="2800" dirty="0"/>
              <a:t>-</a:t>
            </a:r>
            <a:r>
              <a:rPr lang="zh-TW" altLang="en-US" sz="2800" dirty="0"/>
              <a:t>搭乘巴士體驗猛獸環繞之旅。</a:t>
            </a:r>
            <a:endParaRPr lang="en-US" altLang="zh-TW" sz="2800" dirty="0"/>
          </a:p>
          <a:p>
            <a:r>
              <a:rPr lang="en-US" altLang="zh-TW" sz="2800" dirty="0"/>
              <a:t>3.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沙漠風暴</a:t>
            </a:r>
            <a:r>
              <a:rPr lang="en-US" altLang="zh-TW" sz="2800" dirty="0"/>
              <a:t>-</a:t>
            </a:r>
            <a:r>
              <a:rPr lang="zh-TW" altLang="en-US" sz="2800" dirty="0"/>
              <a:t>全國式唯一自轉式雲霄飛車。</a:t>
            </a:r>
            <a:endParaRPr lang="en-US" altLang="zh-TW" sz="2800" dirty="0"/>
          </a:p>
          <a:p>
            <a:r>
              <a:rPr lang="en-US" altLang="zh-TW" sz="2800" dirty="0"/>
              <a:t>4.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猴子行大運</a:t>
            </a:r>
            <a:r>
              <a:rPr lang="en-US" altLang="zh-TW" sz="2800" dirty="0"/>
              <a:t>-</a:t>
            </a:r>
            <a:r>
              <a:rPr lang="zh-TW" altLang="en-US" sz="2800" dirty="0"/>
              <a:t>環繞生態園區的空中腳踏車。</a:t>
            </a:r>
            <a:endParaRPr lang="en-US" altLang="zh-TW" sz="2800" dirty="0"/>
          </a:p>
          <a:p>
            <a:r>
              <a:rPr lang="en-US" altLang="zh-TW" sz="2800" dirty="0"/>
              <a:t>5.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親親園</a:t>
            </a:r>
            <a:r>
              <a:rPr lang="en-US" altLang="zh-TW" sz="2800" dirty="0"/>
              <a:t>-</a:t>
            </a:r>
            <a:r>
              <a:rPr lang="zh-TW" altLang="en-US" sz="2800" dirty="0"/>
              <a:t>體驗餵食小動物與可愛動物近距離接觸。</a:t>
            </a:r>
            <a:endParaRPr lang="en-US" altLang="zh-TW" sz="2800" dirty="0"/>
          </a:p>
          <a:p>
            <a:r>
              <a:rPr lang="en-US" altLang="zh-TW" sz="2800" dirty="0"/>
              <a:t>6.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小小騎兵</a:t>
            </a:r>
            <a:r>
              <a:rPr lang="en-US" altLang="zh-TW" sz="2800" dirty="0"/>
              <a:t>-</a:t>
            </a:r>
            <a:r>
              <a:rPr lang="zh-TW" altLang="en-US" sz="2800" dirty="0"/>
              <a:t>部落版旋轉木馬。</a:t>
            </a:r>
            <a:endParaRPr lang="en-US" altLang="zh-TW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07956" y="483750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餐廳介紹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83944" y="5426060"/>
            <a:ext cx="491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肯亞美食館</a:t>
            </a:r>
            <a:r>
              <a:rPr lang="en-US" altLang="zh-TW" sz="2800" dirty="0"/>
              <a:t>-</a:t>
            </a:r>
            <a:r>
              <a:rPr lang="zh-TW" altLang="en-US" sz="2800" dirty="0"/>
              <a:t>各類麵食料理。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08310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69027" y="-27384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u="sng" dirty="0">
                <a:latin typeface="華康POP3體W12" pitchFamily="81" charset="-120"/>
                <a:ea typeface="華康POP3體W12" pitchFamily="81" charset="-120"/>
              </a:rPr>
              <a:t>活 動 流 程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30086"/>
              </p:ext>
            </p:extLst>
          </p:nvPr>
        </p:nvGraphicFramePr>
        <p:xfrm>
          <a:off x="153877" y="809999"/>
          <a:ext cx="8882627" cy="585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9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040"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effectLst/>
                        </a:rPr>
                        <a:t>美國大西部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effectLst/>
                        </a:rPr>
                        <a:t>南太平洋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effectLst/>
                        </a:rPr>
                        <a:t>阿拉伯皇宮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effectLst/>
                        </a:rPr>
                        <a:t>非洲部落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40">
                <a:tc>
                  <a:txBody>
                    <a:bodyPr/>
                    <a:lstStyle/>
                    <a:p>
                      <a:endParaRPr lang="zh-TW" altLang="en-US" sz="1000" b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做好準備，學校集合</a:t>
                      </a:r>
                      <a:r>
                        <a:rPr lang="en-US" altLang="zh-TW" b="1" dirty="0"/>
                        <a:t>!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40">
                <a:tc>
                  <a:txBody>
                    <a:bodyPr/>
                    <a:lstStyle/>
                    <a:p>
                      <a:endParaRPr lang="zh-TW" altLang="en-US" b="1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準時出發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040"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入園集合，宣達注意事項</a:t>
                      </a:r>
                      <a:r>
                        <a:rPr lang="en-US" altLang="zh-TW" b="1" dirty="0"/>
                        <a:t>!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0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801-806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F0"/>
                          </a:solidFill>
                        </a:rPr>
                        <a:t>807-812</a:t>
                      </a:r>
                      <a:endParaRPr lang="zh-TW" altLang="en-US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50"/>
                          </a:solidFill>
                        </a:rPr>
                        <a:t>813-818</a:t>
                      </a:r>
                      <a:endParaRPr lang="zh-TW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819-824</a:t>
                      </a:r>
                      <a:endParaRPr lang="zh-TW" alt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0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819-824</a:t>
                      </a:r>
                      <a:endParaRPr lang="zh-TW" alt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801-806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F0"/>
                          </a:solidFill>
                        </a:rPr>
                        <a:t>807-812</a:t>
                      </a:r>
                      <a:endParaRPr lang="zh-TW" altLang="en-US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50"/>
                          </a:solidFill>
                        </a:rPr>
                        <a:t>813-818</a:t>
                      </a:r>
                      <a:endParaRPr lang="zh-TW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0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(</a:t>
                      </a:r>
                      <a:r>
                        <a:rPr lang="zh-TW" altLang="en-US" b="1" dirty="0"/>
                        <a:t>午餐自理</a:t>
                      </a:r>
                      <a:r>
                        <a:rPr lang="en-US" altLang="zh-TW" b="1" dirty="0"/>
                        <a:t>)</a:t>
                      </a:r>
                      <a:r>
                        <a:rPr lang="zh-TW" altLang="en-US" b="1" dirty="0"/>
                        <a:t>自由前往餐廳享用午餐喔</a:t>
                      </a:r>
                      <a:r>
                        <a:rPr lang="en-US" altLang="zh-TW" b="1" dirty="0"/>
                        <a:t>!!!!!!!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10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50"/>
                          </a:solidFill>
                        </a:rPr>
                        <a:t>813-818</a:t>
                      </a:r>
                      <a:endParaRPr lang="zh-TW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819-824</a:t>
                      </a:r>
                      <a:endParaRPr lang="zh-TW" alt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801-806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F0"/>
                          </a:solidFill>
                        </a:rPr>
                        <a:t>807-812</a:t>
                      </a:r>
                      <a:endParaRPr lang="zh-TW" altLang="en-US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1040">
                <a:tc>
                  <a:txBody>
                    <a:bodyPr/>
                    <a:lstStyle/>
                    <a:p>
                      <a:pPr algn="ctr"/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F0"/>
                          </a:solidFill>
                        </a:rPr>
                        <a:t>807-812</a:t>
                      </a:r>
                      <a:endParaRPr lang="zh-TW" altLang="en-US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B050"/>
                          </a:solidFill>
                        </a:rPr>
                        <a:t>813-818</a:t>
                      </a:r>
                      <a:endParaRPr lang="zh-TW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819-824</a:t>
                      </a:r>
                      <a:endParaRPr lang="zh-TW" alt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801-806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166555" y="158815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08:00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56127" y="228652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08:30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73111" y="292494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09:30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29325" y="357301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10:00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79512" y="422108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11:00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65095" y="486916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12:00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57849" y="5517232"/>
            <a:ext cx="66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13:00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179512" y="616530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</a:rPr>
              <a:t>14:00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3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21536" y="1124744"/>
            <a:ext cx="6932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出發日期：</a:t>
            </a:r>
            <a:r>
              <a:rPr lang="en-US" altLang="zh-TW" sz="4800" dirty="0"/>
              <a:t>110</a:t>
            </a:r>
            <a:r>
              <a:rPr lang="zh-TW" altLang="en-US" sz="4800" dirty="0"/>
              <a:t>年</a:t>
            </a:r>
            <a:r>
              <a:rPr lang="en-US" altLang="zh-TW" sz="4800" dirty="0"/>
              <a:t>10</a:t>
            </a:r>
            <a:r>
              <a:rPr lang="zh-TW" altLang="en-US" sz="4800" dirty="0"/>
              <a:t>月</a:t>
            </a:r>
            <a:r>
              <a:rPr lang="en-US" altLang="zh-TW" sz="4800" dirty="0"/>
              <a:t>25</a:t>
            </a:r>
            <a:r>
              <a:rPr lang="zh-TW" altLang="en-US" sz="4800" dirty="0"/>
              <a:t>日</a:t>
            </a:r>
            <a:endParaRPr lang="en-US" altLang="zh-TW" sz="4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09066" y="2356270"/>
            <a:ext cx="4654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集合時間：</a:t>
            </a:r>
            <a:r>
              <a:rPr lang="en-US" altLang="zh-TW" sz="4800" dirty="0"/>
              <a:t>07:45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21536" y="3526717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集合地點：各班教室</a:t>
            </a:r>
            <a:endParaRPr lang="en-US" altLang="zh-TW" sz="4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09066" y="4758243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服裝規定：學校校服或班服</a:t>
            </a: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val="71604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25231" y="404664"/>
            <a:ext cx="4493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u="sng" dirty="0">
                <a:latin typeface="華康POP3體W12" pitchFamily="81" charset="-120"/>
                <a:ea typeface="華康POP3體W12" pitchFamily="81" charset="-120"/>
              </a:rPr>
              <a:t>應 攜 帶 物 品</a:t>
            </a:r>
          </a:p>
        </p:txBody>
      </p:sp>
      <p:sp>
        <p:nvSpPr>
          <p:cNvPr id="3" name="矩形 2"/>
          <p:cNvSpPr/>
          <p:nvPr/>
        </p:nvSpPr>
        <p:spPr>
          <a:xfrm>
            <a:off x="830581" y="1844824"/>
            <a:ext cx="100811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827584" y="3356992"/>
            <a:ext cx="100811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27584" y="4869160"/>
            <a:ext cx="100811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871184" y="1844824"/>
            <a:ext cx="100811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868187" y="3356992"/>
            <a:ext cx="100811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868187" y="4869160"/>
            <a:ext cx="100811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6" y="1809254"/>
            <a:ext cx="947676" cy="94767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40" y="1799977"/>
            <a:ext cx="946800" cy="9468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19" y="4827808"/>
            <a:ext cx="946800" cy="9468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43" y="3315640"/>
            <a:ext cx="946800" cy="9468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2" y="4831304"/>
            <a:ext cx="946800" cy="9468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946800" cy="94680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2063620" y="1700808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防曬乳</a:t>
            </a:r>
            <a:endParaRPr lang="en-US" altLang="zh-TW" sz="3200" dirty="0"/>
          </a:p>
          <a:p>
            <a:r>
              <a:rPr lang="zh-TW" altLang="en-US" sz="3200" dirty="0"/>
              <a:t>防蚊液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6084168" y="1700808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個人證件</a:t>
            </a:r>
            <a:endParaRPr lang="en-US" altLang="zh-TW" sz="3200" dirty="0"/>
          </a:p>
          <a:p>
            <a:r>
              <a:rPr lang="zh-TW" altLang="en-US" sz="3200" dirty="0"/>
              <a:t>健保卡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2063620" y="3250431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個人藥品</a:t>
            </a:r>
            <a:endParaRPr lang="en-US" altLang="zh-TW" sz="3200" dirty="0"/>
          </a:p>
          <a:p>
            <a:r>
              <a:rPr lang="zh-TW" altLang="en-US" sz="3200" dirty="0"/>
              <a:t>暈車藥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6084167" y="3250431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活動手冊</a:t>
            </a:r>
            <a:endParaRPr lang="en-US" altLang="zh-TW" sz="3200" dirty="0"/>
          </a:p>
          <a:p>
            <a:r>
              <a:rPr lang="zh-TW" altLang="en-US" sz="3200" dirty="0"/>
              <a:t>原子筆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027712" y="4762599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現金</a:t>
            </a:r>
            <a:endParaRPr lang="en-US" altLang="zh-TW" sz="3200" dirty="0"/>
          </a:p>
          <a:p>
            <a:r>
              <a:rPr lang="zh-TW" altLang="en-US" sz="3200" dirty="0"/>
              <a:t>口罩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6084168" y="4725144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雨傘</a:t>
            </a:r>
            <a:endParaRPr lang="en-US" altLang="zh-TW" sz="3200" dirty="0"/>
          </a:p>
          <a:p>
            <a:r>
              <a:rPr lang="zh-TW" altLang="en-US" sz="3200" dirty="0"/>
              <a:t>雨衣</a:t>
            </a:r>
          </a:p>
        </p:txBody>
      </p:sp>
    </p:spTree>
    <p:extLst>
      <p:ext uri="{BB962C8B-B14F-4D97-AF65-F5344CB8AC3E}">
        <p14:creationId xmlns:p14="http://schemas.microsoft.com/office/powerpoint/2010/main" val="10032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" y="2132856"/>
            <a:ext cx="9071789" cy="388843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372300" y="548680"/>
            <a:ext cx="63914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8800" dirty="0">
                <a:latin typeface="華康POP3體W12" pitchFamily="81" charset="-120"/>
                <a:ea typeface="華康POP3體W12" pitchFamily="81" charset="-120"/>
              </a:rPr>
              <a:t>活 動 場 地</a:t>
            </a:r>
          </a:p>
        </p:txBody>
      </p:sp>
    </p:spTree>
    <p:extLst>
      <p:ext uri="{BB962C8B-B14F-4D97-AF65-F5344CB8AC3E}">
        <p14:creationId xmlns:p14="http://schemas.microsoft.com/office/powerpoint/2010/main" val="398920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3728" y="764704"/>
            <a:ext cx="3278229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" y="-459432"/>
            <a:ext cx="5375874" cy="2304256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7469290" cy="5904954"/>
          </a:xfrm>
        </p:spPr>
      </p:pic>
      <p:sp>
        <p:nvSpPr>
          <p:cNvPr id="5" name="橢圓 4"/>
          <p:cNvSpPr/>
          <p:nvPr/>
        </p:nvSpPr>
        <p:spPr>
          <a:xfrm>
            <a:off x="1331640" y="2708920"/>
            <a:ext cx="302433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58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3728" y="764704"/>
            <a:ext cx="3278229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" y="-459432"/>
            <a:ext cx="5375874" cy="230425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07956" y="1469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設施介紹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3944" y="1844824"/>
            <a:ext cx="77764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西部列車</a:t>
            </a:r>
            <a:r>
              <a:rPr lang="en-US" altLang="zh-TW" sz="2800" dirty="0"/>
              <a:t>-</a:t>
            </a:r>
            <a:r>
              <a:rPr lang="zh-TW" altLang="en-US" sz="2800" dirty="0"/>
              <a:t>感受離心力，重力加速度的刺激。</a:t>
            </a:r>
            <a:endParaRPr lang="en-US" altLang="zh-TW" sz="2800" dirty="0"/>
          </a:p>
          <a:p>
            <a:r>
              <a:rPr lang="en-US" altLang="zh-TW" sz="2800" dirty="0"/>
              <a:t>2. </a:t>
            </a:r>
            <a:r>
              <a:rPr lang="en-US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3G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老油井</a:t>
            </a:r>
            <a:r>
              <a:rPr lang="en-US" altLang="zh-TW" sz="2800" dirty="0"/>
              <a:t>-3G</a:t>
            </a:r>
            <a:r>
              <a:rPr lang="zh-TW" altLang="en-US" sz="2800" dirty="0"/>
              <a:t>重力極速外拋挑戰。</a:t>
            </a:r>
            <a:endParaRPr lang="en-US" altLang="zh-TW" sz="2800" dirty="0"/>
          </a:p>
          <a:p>
            <a:r>
              <a:rPr lang="en-US" altLang="zh-TW" sz="2800" dirty="0"/>
              <a:t>3.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醉酒桶</a:t>
            </a:r>
            <a:r>
              <a:rPr lang="en-US" altLang="zh-TW" sz="2800" dirty="0"/>
              <a:t>-</a:t>
            </a:r>
            <a:r>
              <a:rPr lang="zh-TW" altLang="en-US" sz="2800" dirty="0"/>
              <a:t>感受天旋地轉。</a:t>
            </a:r>
            <a:endParaRPr lang="en-US" altLang="zh-TW" sz="2800" dirty="0"/>
          </a:p>
          <a:p>
            <a:r>
              <a:rPr lang="en-US" altLang="zh-TW" sz="2800" dirty="0"/>
              <a:t>4.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笑傲飛鷹</a:t>
            </a:r>
            <a:r>
              <a:rPr lang="en-US" altLang="zh-TW" sz="2800" dirty="0"/>
              <a:t>-</a:t>
            </a:r>
            <a:r>
              <a:rPr lang="zh-TW" altLang="en-US" sz="2800" dirty="0"/>
              <a:t>亞洲第一座</a:t>
            </a:r>
            <a:r>
              <a:rPr lang="en-US" altLang="zh-TW" sz="2800" dirty="0"/>
              <a:t>U</a:t>
            </a:r>
            <a:r>
              <a:rPr lang="zh-TW" altLang="en-US" sz="2800" dirty="0"/>
              <a:t>字型懸吊式雲霄飛車。</a:t>
            </a:r>
            <a:endParaRPr lang="en-US" altLang="zh-TW" sz="2800" dirty="0"/>
          </a:p>
          <a:p>
            <a:r>
              <a:rPr lang="en-US" altLang="zh-TW" sz="2800" dirty="0"/>
              <a:t>5.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大峽谷急流泛舟</a:t>
            </a:r>
            <a:r>
              <a:rPr lang="en-US" altLang="zh-TW" sz="2800" dirty="0"/>
              <a:t>-</a:t>
            </a:r>
            <a:r>
              <a:rPr lang="zh-TW" altLang="en-US" sz="2800" dirty="0"/>
              <a:t>國內最大型人造泛舟河道。</a:t>
            </a:r>
            <a:endParaRPr lang="en-US" altLang="zh-TW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07956" y="419059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餐廳介紹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83944" y="4565446"/>
            <a:ext cx="74077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美墨捲餅屋</a:t>
            </a:r>
            <a:r>
              <a:rPr lang="en-US" altLang="zh-TW" sz="2800" dirty="0"/>
              <a:t>-</a:t>
            </a:r>
            <a:r>
              <a:rPr lang="zh-TW" altLang="en-US" sz="2800" dirty="0"/>
              <a:t>墨西哥捲餅特色料理。</a:t>
            </a:r>
            <a:endParaRPr lang="en-US" altLang="zh-TW" sz="2800" dirty="0"/>
          </a:p>
          <a:p>
            <a:r>
              <a:rPr lang="en-US" altLang="zh-TW" sz="2800" dirty="0"/>
              <a:t>2.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牛排館</a:t>
            </a:r>
            <a:r>
              <a:rPr lang="en-US" altLang="zh-TW" sz="2800" dirty="0"/>
              <a:t>-</a:t>
            </a:r>
            <a:r>
              <a:rPr lang="zh-TW" altLang="en-US" sz="2800" dirty="0"/>
              <a:t>美式碳烤牛排、烤雞、素排餐</a:t>
            </a:r>
            <a:r>
              <a:rPr lang="en-US" altLang="zh-TW" sz="2800" dirty="0"/>
              <a:t>…</a:t>
            </a:r>
            <a:r>
              <a:rPr lang="zh-TW" altLang="en-US" sz="2800" dirty="0"/>
              <a:t>等。</a:t>
            </a:r>
            <a:endParaRPr lang="en-US" altLang="zh-TW" sz="2800" dirty="0"/>
          </a:p>
          <a:p>
            <a:r>
              <a:rPr lang="en-US" altLang="zh-TW" sz="2800" dirty="0"/>
              <a:t>3.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福記小廚</a:t>
            </a:r>
            <a:r>
              <a:rPr lang="en-US" altLang="zh-TW" sz="2800" dirty="0"/>
              <a:t>-</a:t>
            </a:r>
            <a:r>
              <a:rPr lang="zh-TW" altLang="en-US" sz="2800" dirty="0"/>
              <a:t>美味中式餐盒、素食餐盒</a:t>
            </a:r>
            <a:r>
              <a:rPr lang="en-US" altLang="zh-TW" sz="2800" dirty="0"/>
              <a:t>…</a:t>
            </a:r>
            <a:r>
              <a:rPr lang="zh-TW" altLang="en-US" sz="2800" dirty="0"/>
              <a:t>等。</a:t>
            </a:r>
            <a:endParaRPr lang="en-US" altLang="zh-TW" sz="2800" dirty="0"/>
          </a:p>
          <a:p>
            <a:r>
              <a:rPr lang="en-US" altLang="zh-TW" sz="2800" dirty="0"/>
              <a:t>4.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漢堡店</a:t>
            </a:r>
            <a:r>
              <a:rPr lang="en-US" altLang="zh-TW" sz="2800" dirty="0"/>
              <a:t>-</a:t>
            </a:r>
            <a:r>
              <a:rPr lang="zh-TW" altLang="en-US" sz="2800" dirty="0"/>
              <a:t>美式漢堡、薯條、雞塊、冷飲</a:t>
            </a:r>
            <a:r>
              <a:rPr lang="en-US" altLang="zh-TW" sz="2800" dirty="0"/>
              <a:t>…</a:t>
            </a:r>
            <a:r>
              <a:rPr lang="zh-TW" altLang="en-US" sz="2800" dirty="0"/>
              <a:t>等。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7345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55776" y="764704"/>
            <a:ext cx="2736305" cy="4010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-315416"/>
            <a:ext cx="5184576" cy="2222261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7469290" cy="5904954"/>
          </a:xfrm>
        </p:spPr>
      </p:pic>
      <p:sp>
        <p:nvSpPr>
          <p:cNvPr id="7" name="橢圓 6"/>
          <p:cNvSpPr/>
          <p:nvPr/>
        </p:nvSpPr>
        <p:spPr>
          <a:xfrm rot="955936">
            <a:off x="1715886" y="1598643"/>
            <a:ext cx="302433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87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55776" y="764704"/>
            <a:ext cx="2736305" cy="4010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-315416"/>
            <a:ext cx="5184576" cy="222226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07956" y="1469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設施介紹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83944" y="1844824"/>
            <a:ext cx="77764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大海盜</a:t>
            </a:r>
            <a:r>
              <a:rPr lang="en-US" altLang="zh-TW" sz="2800" dirty="0"/>
              <a:t>-</a:t>
            </a:r>
            <a:r>
              <a:rPr lang="zh-TW" altLang="en-US" sz="2800" dirty="0"/>
              <a:t>國內最大型海盜船設施。</a:t>
            </a:r>
            <a:endParaRPr lang="en-US" altLang="zh-TW" sz="2800" dirty="0"/>
          </a:p>
          <a:p>
            <a:r>
              <a:rPr lang="en-US" altLang="zh-TW" sz="2800" dirty="0"/>
              <a:t>2.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大海嘯</a:t>
            </a:r>
            <a:r>
              <a:rPr lang="en-US" altLang="zh-TW" sz="2800" dirty="0"/>
              <a:t>-3</a:t>
            </a:r>
            <a:r>
              <a:rPr lang="zh-TW" altLang="en-US" sz="2800" dirty="0"/>
              <a:t>度空間瘋狂旋轉及離心力體驗。</a:t>
            </a:r>
            <a:endParaRPr lang="en-US" altLang="zh-TW" sz="2800" dirty="0"/>
          </a:p>
          <a:p>
            <a:r>
              <a:rPr lang="en-US" altLang="zh-TW" sz="2800" dirty="0"/>
              <a:t>3.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大怒神</a:t>
            </a:r>
            <a:r>
              <a:rPr lang="en-US" altLang="zh-TW" sz="2800" dirty="0"/>
              <a:t>-</a:t>
            </a:r>
            <a:r>
              <a:rPr lang="zh-TW" altLang="en-US" sz="2800" dirty="0"/>
              <a:t>超速自由落體，</a:t>
            </a:r>
            <a:r>
              <a:rPr lang="en-US" altLang="zh-TW" sz="2800" dirty="0"/>
              <a:t>17</a:t>
            </a:r>
            <a:r>
              <a:rPr lang="zh-TW" altLang="en-US" sz="2800" dirty="0"/>
              <a:t>樓降落體驗。</a:t>
            </a:r>
            <a:endParaRPr lang="en-US" altLang="zh-TW" sz="2800" dirty="0"/>
          </a:p>
          <a:p>
            <a:r>
              <a:rPr lang="en-US" altLang="zh-TW" sz="2800" dirty="0"/>
              <a:t>4.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火山歷險</a:t>
            </a:r>
            <a:r>
              <a:rPr lang="en-US" altLang="zh-TW" sz="2800" dirty="0"/>
              <a:t>-</a:t>
            </a:r>
            <a:r>
              <a:rPr lang="zh-TW" altLang="en-US" sz="2800" dirty="0"/>
              <a:t>獨木舟瞬間垂直落下的極速體驗。</a:t>
            </a:r>
            <a:endParaRPr lang="en-US" altLang="zh-TW" sz="2800" dirty="0"/>
          </a:p>
          <a:p>
            <a:r>
              <a:rPr lang="en-US" altLang="zh-TW" sz="2800" dirty="0"/>
              <a:t>5.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深水炸彈</a:t>
            </a:r>
            <a:r>
              <a:rPr lang="en-US" altLang="zh-TW" sz="2800" dirty="0"/>
              <a:t>-</a:t>
            </a:r>
            <a:r>
              <a:rPr lang="zh-TW" altLang="en-US" sz="2800" dirty="0"/>
              <a:t>向火山歷險的搭乘者開砲吧。</a:t>
            </a:r>
            <a:endParaRPr lang="en-US" altLang="zh-TW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07956" y="419059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餐廳介紹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83944" y="4565446"/>
            <a:ext cx="70230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海底餐廳</a:t>
            </a:r>
            <a:r>
              <a:rPr lang="en-US" altLang="zh-TW" sz="2800" dirty="0"/>
              <a:t>-</a:t>
            </a:r>
            <a:r>
              <a:rPr lang="zh-TW" altLang="en-US" sz="2800" dirty="0"/>
              <a:t>南太平洋特色料理。</a:t>
            </a:r>
            <a:endParaRPr lang="en-US" altLang="zh-TW" sz="2800" dirty="0"/>
          </a:p>
          <a:p>
            <a:r>
              <a:rPr lang="en-US" altLang="zh-TW" sz="2800" dirty="0"/>
              <a:t>2.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藍色珊瑚礁</a:t>
            </a:r>
            <a:r>
              <a:rPr lang="en-US" altLang="zh-TW" sz="2800" dirty="0"/>
              <a:t>-</a:t>
            </a:r>
            <a:r>
              <a:rPr lang="zh-TW" altLang="en-US" sz="2800" dirty="0"/>
              <a:t>行動小攤車。</a:t>
            </a:r>
            <a:endParaRPr lang="en-US" altLang="zh-TW" sz="2800" dirty="0"/>
          </a:p>
          <a:p>
            <a:r>
              <a:rPr lang="en-US" altLang="zh-TW" sz="2800" dirty="0"/>
              <a:t>3. 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炸雞店</a:t>
            </a:r>
            <a:r>
              <a:rPr lang="en-US" altLang="zh-TW" sz="2800" dirty="0"/>
              <a:t>-</a:t>
            </a:r>
            <a:r>
              <a:rPr lang="zh-TW" altLang="en-US" sz="2800" dirty="0"/>
              <a:t>美味各式薯條、雞塊、冷飲</a:t>
            </a:r>
            <a:r>
              <a:rPr lang="en-US" altLang="zh-TW" sz="2800" dirty="0"/>
              <a:t>…</a:t>
            </a:r>
            <a:r>
              <a:rPr lang="zh-TW" altLang="en-US" sz="2800" dirty="0"/>
              <a:t>等。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8516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63688" y="826578"/>
            <a:ext cx="3600401" cy="442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-315416"/>
            <a:ext cx="5328592" cy="2283989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7469290" cy="5904954"/>
          </a:xfrm>
        </p:spPr>
      </p:pic>
      <p:sp>
        <p:nvSpPr>
          <p:cNvPr id="8" name="橢圓 7"/>
          <p:cNvSpPr/>
          <p:nvPr/>
        </p:nvSpPr>
        <p:spPr>
          <a:xfrm>
            <a:off x="3779912" y="1268760"/>
            <a:ext cx="2232248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206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7287</TotalTime>
  <Words>552</Words>
  <Application>Microsoft Office PowerPoint</Application>
  <PresentationFormat>如螢幕大小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華康POP3體W12</vt:lpstr>
      <vt:lpstr>華康少女文字W5(P)</vt:lpstr>
      <vt:lpstr>標楷體</vt:lpstr>
      <vt:lpstr>Constantia</vt:lpstr>
      <vt:lpstr>Wingdings 2</vt:lpstr>
      <vt:lpstr>宣紙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ChesterWang</dc:creator>
  <cp:lastModifiedBy>admin</cp:lastModifiedBy>
  <cp:revision>46</cp:revision>
  <dcterms:created xsi:type="dcterms:W3CDTF">2019-03-10T00:01:06Z</dcterms:created>
  <dcterms:modified xsi:type="dcterms:W3CDTF">2021-10-21T10:02:51Z</dcterms:modified>
</cp:coreProperties>
</file>