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672088" cy="21815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9186" userDrawn="1">
          <p15:clr>
            <a:srgbClr val="A4A3A4"/>
          </p15:clr>
        </p15:guide>
        <p15:guide id="3" orient="horz" pos="135" userDrawn="1">
          <p15:clr>
            <a:srgbClr val="A4A3A4"/>
          </p15:clr>
        </p15:guide>
        <p15:guide id="4" orient="horz" pos="13607" userDrawn="1">
          <p15:clr>
            <a:srgbClr val="A4A3A4"/>
          </p15:clr>
        </p15:guide>
        <p15:guide id="5" pos="135" userDrawn="1">
          <p15:clr>
            <a:srgbClr val="A4A3A4"/>
          </p15:clr>
        </p15:guide>
        <p15:guide id="6" pos="96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40" d="100"/>
          <a:sy n="40" d="100"/>
        </p:scale>
        <p:origin x="413" y="38"/>
      </p:cViewPr>
      <p:guideLst>
        <p:guide pos="19186"/>
        <p:guide orient="horz" pos="135"/>
        <p:guide orient="horz" pos="13607"/>
        <p:guide pos="135"/>
        <p:guide pos="96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0407" y="3570257"/>
            <a:ext cx="26071275" cy="7595000"/>
          </a:xfrm>
        </p:spPr>
        <p:txBody>
          <a:bodyPr anchor="b"/>
          <a:lstStyle>
            <a:lvl1pPr algn="ctr">
              <a:defRPr sz="1908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34011" y="11458149"/>
            <a:ext cx="23004066" cy="5267010"/>
          </a:xfrm>
        </p:spPr>
        <p:txBody>
          <a:bodyPr/>
          <a:lstStyle>
            <a:lvl1pPr marL="0" indent="0" algn="ctr">
              <a:buNone/>
              <a:defRPr sz="7634"/>
            </a:lvl1pPr>
            <a:lvl2pPr marL="1454353" indent="0" algn="ctr">
              <a:buNone/>
              <a:defRPr sz="6362"/>
            </a:lvl2pPr>
            <a:lvl3pPr marL="2908706" indent="0" algn="ctr">
              <a:buNone/>
              <a:defRPr sz="5726"/>
            </a:lvl3pPr>
            <a:lvl4pPr marL="4363060" indent="0" algn="ctr">
              <a:buNone/>
              <a:defRPr sz="5090"/>
            </a:lvl4pPr>
            <a:lvl5pPr marL="5817413" indent="0" algn="ctr">
              <a:buNone/>
              <a:defRPr sz="5090"/>
            </a:lvl5pPr>
            <a:lvl6pPr marL="7271766" indent="0" algn="ctr">
              <a:buNone/>
              <a:defRPr sz="5090"/>
            </a:lvl6pPr>
            <a:lvl7pPr marL="8726119" indent="0" algn="ctr">
              <a:buNone/>
              <a:defRPr sz="5090"/>
            </a:lvl7pPr>
            <a:lvl8pPr marL="10180472" indent="0" algn="ctr">
              <a:buNone/>
              <a:defRPr sz="5090"/>
            </a:lvl8pPr>
            <a:lvl9pPr marL="11634826" indent="0" algn="ctr">
              <a:buNone/>
              <a:defRPr sz="509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75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715" y="1161470"/>
            <a:ext cx="6613669" cy="1848756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8708" y="1161470"/>
            <a:ext cx="19457606" cy="1848756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55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62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733" y="5438713"/>
            <a:ext cx="26454676" cy="9074609"/>
          </a:xfrm>
        </p:spPr>
        <p:txBody>
          <a:bodyPr anchor="b"/>
          <a:lstStyle>
            <a:lvl1pPr>
              <a:defRPr sz="1908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2733" y="14599171"/>
            <a:ext cx="26454676" cy="4772123"/>
          </a:xfrm>
        </p:spPr>
        <p:txBody>
          <a:bodyPr/>
          <a:lstStyle>
            <a:lvl1pPr marL="0" indent="0">
              <a:buNone/>
              <a:defRPr sz="7634">
                <a:solidFill>
                  <a:schemeClr val="tx1"/>
                </a:solidFill>
              </a:defRPr>
            </a:lvl1pPr>
            <a:lvl2pPr marL="1454353" indent="0">
              <a:buNone/>
              <a:defRPr sz="6362">
                <a:solidFill>
                  <a:schemeClr val="tx1">
                    <a:tint val="75000"/>
                  </a:schemeClr>
                </a:solidFill>
              </a:defRPr>
            </a:lvl2pPr>
            <a:lvl3pPr marL="2908706" indent="0">
              <a:buNone/>
              <a:defRPr sz="5726">
                <a:solidFill>
                  <a:schemeClr val="tx1">
                    <a:tint val="75000"/>
                  </a:schemeClr>
                </a:solidFill>
              </a:defRPr>
            </a:lvl3pPr>
            <a:lvl4pPr marL="4363060" indent="0">
              <a:buNone/>
              <a:defRPr sz="5090">
                <a:solidFill>
                  <a:schemeClr val="tx1">
                    <a:tint val="75000"/>
                  </a:schemeClr>
                </a:solidFill>
              </a:defRPr>
            </a:lvl4pPr>
            <a:lvl5pPr marL="5817413" indent="0">
              <a:buNone/>
              <a:defRPr sz="5090">
                <a:solidFill>
                  <a:schemeClr val="tx1">
                    <a:tint val="75000"/>
                  </a:schemeClr>
                </a:solidFill>
              </a:defRPr>
            </a:lvl5pPr>
            <a:lvl6pPr marL="7271766" indent="0">
              <a:buNone/>
              <a:defRPr sz="5090">
                <a:solidFill>
                  <a:schemeClr val="tx1">
                    <a:tint val="75000"/>
                  </a:schemeClr>
                </a:solidFill>
              </a:defRPr>
            </a:lvl6pPr>
            <a:lvl7pPr marL="8726119" indent="0">
              <a:buNone/>
              <a:defRPr sz="5090">
                <a:solidFill>
                  <a:schemeClr val="tx1">
                    <a:tint val="75000"/>
                  </a:schemeClr>
                </a:solidFill>
              </a:defRPr>
            </a:lvl7pPr>
            <a:lvl8pPr marL="10180472" indent="0">
              <a:buNone/>
              <a:defRPr sz="5090">
                <a:solidFill>
                  <a:schemeClr val="tx1">
                    <a:tint val="75000"/>
                  </a:schemeClr>
                </a:solidFill>
              </a:defRPr>
            </a:lvl8pPr>
            <a:lvl9pPr marL="11634826" indent="0">
              <a:buNone/>
              <a:defRPr sz="50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25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8706" y="5807347"/>
            <a:ext cx="13035637" cy="138416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27745" y="5807347"/>
            <a:ext cx="13035637" cy="138416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45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2701" y="1161474"/>
            <a:ext cx="26454676" cy="421664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2704" y="5347811"/>
            <a:ext cx="12975729" cy="2620879"/>
          </a:xfrm>
        </p:spPr>
        <p:txBody>
          <a:bodyPr anchor="b"/>
          <a:lstStyle>
            <a:lvl1pPr marL="0" indent="0">
              <a:buNone/>
              <a:defRPr sz="7634" b="1"/>
            </a:lvl1pPr>
            <a:lvl2pPr marL="1454353" indent="0">
              <a:buNone/>
              <a:defRPr sz="6362" b="1"/>
            </a:lvl2pPr>
            <a:lvl3pPr marL="2908706" indent="0">
              <a:buNone/>
              <a:defRPr sz="5726" b="1"/>
            </a:lvl3pPr>
            <a:lvl4pPr marL="4363060" indent="0">
              <a:buNone/>
              <a:defRPr sz="5090" b="1"/>
            </a:lvl4pPr>
            <a:lvl5pPr marL="5817413" indent="0">
              <a:buNone/>
              <a:defRPr sz="5090" b="1"/>
            </a:lvl5pPr>
            <a:lvl6pPr marL="7271766" indent="0">
              <a:buNone/>
              <a:defRPr sz="5090" b="1"/>
            </a:lvl6pPr>
            <a:lvl7pPr marL="8726119" indent="0">
              <a:buNone/>
              <a:defRPr sz="5090" b="1"/>
            </a:lvl7pPr>
            <a:lvl8pPr marL="10180472" indent="0">
              <a:buNone/>
              <a:defRPr sz="5090" b="1"/>
            </a:lvl8pPr>
            <a:lvl9pPr marL="11634826" indent="0">
              <a:buNone/>
              <a:defRPr sz="509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12704" y="7968690"/>
            <a:ext cx="12975729" cy="1172074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27746" y="5347811"/>
            <a:ext cx="13039632" cy="2620879"/>
          </a:xfrm>
        </p:spPr>
        <p:txBody>
          <a:bodyPr anchor="b"/>
          <a:lstStyle>
            <a:lvl1pPr marL="0" indent="0">
              <a:buNone/>
              <a:defRPr sz="7634" b="1"/>
            </a:lvl1pPr>
            <a:lvl2pPr marL="1454353" indent="0">
              <a:buNone/>
              <a:defRPr sz="6362" b="1"/>
            </a:lvl2pPr>
            <a:lvl3pPr marL="2908706" indent="0">
              <a:buNone/>
              <a:defRPr sz="5726" b="1"/>
            </a:lvl3pPr>
            <a:lvl4pPr marL="4363060" indent="0">
              <a:buNone/>
              <a:defRPr sz="5090" b="1"/>
            </a:lvl4pPr>
            <a:lvl5pPr marL="5817413" indent="0">
              <a:buNone/>
              <a:defRPr sz="5090" b="1"/>
            </a:lvl5pPr>
            <a:lvl6pPr marL="7271766" indent="0">
              <a:buNone/>
              <a:defRPr sz="5090" b="1"/>
            </a:lvl6pPr>
            <a:lvl7pPr marL="8726119" indent="0">
              <a:buNone/>
              <a:defRPr sz="5090" b="1"/>
            </a:lvl7pPr>
            <a:lvl8pPr marL="10180472" indent="0">
              <a:buNone/>
              <a:defRPr sz="5090" b="1"/>
            </a:lvl8pPr>
            <a:lvl9pPr marL="11634826" indent="0">
              <a:buNone/>
              <a:defRPr sz="509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27746" y="7968690"/>
            <a:ext cx="13039632" cy="1172074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595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5996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60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2701" y="1454362"/>
            <a:ext cx="9892547" cy="5090266"/>
          </a:xfrm>
        </p:spPr>
        <p:txBody>
          <a:bodyPr anchor="b"/>
          <a:lstStyle>
            <a:lvl1pPr>
              <a:defRPr sz="1017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9632" y="3141022"/>
            <a:ext cx="15527745" cy="15503091"/>
          </a:xfrm>
        </p:spPr>
        <p:txBody>
          <a:bodyPr/>
          <a:lstStyle>
            <a:lvl1pPr>
              <a:defRPr sz="10179"/>
            </a:lvl1pPr>
            <a:lvl2pPr>
              <a:defRPr sz="8907"/>
            </a:lvl2pPr>
            <a:lvl3pPr>
              <a:defRPr sz="7634"/>
            </a:lvl3pPr>
            <a:lvl4pPr>
              <a:defRPr sz="6362"/>
            </a:lvl4pPr>
            <a:lvl5pPr>
              <a:defRPr sz="6362"/>
            </a:lvl5pPr>
            <a:lvl6pPr>
              <a:defRPr sz="6362"/>
            </a:lvl6pPr>
            <a:lvl7pPr>
              <a:defRPr sz="6362"/>
            </a:lvl7pPr>
            <a:lvl8pPr>
              <a:defRPr sz="6362"/>
            </a:lvl8pPr>
            <a:lvl9pPr>
              <a:defRPr sz="636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2701" y="6544628"/>
            <a:ext cx="9892547" cy="12124732"/>
          </a:xfrm>
        </p:spPr>
        <p:txBody>
          <a:bodyPr/>
          <a:lstStyle>
            <a:lvl1pPr marL="0" indent="0">
              <a:buNone/>
              <a:defRPr sz="5090"/>
            </a:lvl1pPr>
            <a:lvl2pPr marL="1454353" indent="0">
              <a:buNone/>
              <a:defRPr sz="4453"/>
            </a:lvl2pPr>
            <a:lvl3pPr marL="2908706" indent="0">
              <a:buNone/>
              <a:defRPr sz="3817"/>
            </a:lvl3pPr>
            <a:lvl4pPr marL="4363060" indent="0">
              <a:buNone/>
              <a:defRPr sz="3181"/>
            </a:lvl4pPr>
            <a:lvl5pPr marL="5817413" indent="0">
              <a:buNone/>
              <a:defRPr sz="3181"/>
            </a:lvl5pPr>
            <a:lvl6pPr marL="7271766" indent="0">
              <a:buNone/>
              <a:defRPr sz="3181"/>
            </a:lvl6pPr>
            <a:lvl7pPr marL="8726119" indent="0">
              <a:buNone/>
              <a:defRPr sz="3181"/>
            </a:lvl7pPr>
            <a:lvl8pPr marL="10180472" indent="0">
              <a:buNone/>
              <a:defRPr sz="3181"/>
            </a:lvl8pPr>
            <a:lvl9pPr marL="11634826" indent="0">
              <a:buNone/>
              <a:defRPr sz="318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89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2701" y="1454362"/>
            <a:ext cx="9892547" cy="5090266"/>
          </a:xfrm>
        </p:spPr>
        <p:txBody>
          <a:bodyPr anchor="b"/>
          <a:lstStyle>
            <a:lvl1pPr>
              <a:defRPr sz="1017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39632" y="3141022"/>
            <a:ext cx="15527745" cy="15503091"/>
          </a:xfrm>
        </p:spPr>
        <p:txBody>
          <a:bodyPr anchor="t"/>
          <a:lstStyle>
            <a:lvl1pPr marL="0" indent="0">
              <a:buNone/>
              <a:defRPr sz="10179"/>
            </a:lvl1pPr>
            <a:lvl2pPr marL="1454353" indent="0">
              <a:buNone/>
              <a:defRPr sz="8907"/>
            </a:lvl2pPr>
            <a:lvl3pPr marL="2908706" indent="0">
              <a:buNone/>
              <a:defRPr sz="7634"/>
            </a:lvl3pPr>
            <a:lvl4pPr marL="4363060" indent="0">
              <a:buNone/>
              <a:defRPr sz="6362"/>
            </a:lvl4pPr>
            <a:lvl5pPr marL="5817413" indent="0">
              <a:buNone/>
              <a:defRPr sz="6362"/>
            </a:lvl5pPr>
            <a:lvl6pPr marL="7271766" indent="0">
              <a:buNone/>
              <a:defRPr sz="6362"/>
            </a:lvl6pPr>
            <a:lvl7pPr marL="8726119" indent="0">
              <a:buNone/>
              <a:defRPr sz="6362"/>
            </a:lvl7pPr>
            <a:lvl8pPr marL="10180472" indent="0">
              <a:buNone/>
              <a:defRPr sz="6362"/>
            </a:lvl8pPr>
            <a:lvl9pPr marL="11634826" indent="0">
              <a:buNone/>
              <a:defRPr sz="636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2701" y="6544628"/>
            <a:ext cx="9892547" cy="12124732"/>
          </a:xfrm>
        </p:spPr>
        <p:txBody>
          <a:bodyPr/>
          <a:lstStyle>
            <a:lvl1pPr marL="0" indent="0">
              <a:buNone/>
              <a:defRPr sz="5090"/>
            </a:lvl1pPr>
            <a:lvl2pPr marL="1454353" indent="0">
              <a:buNone/>
              <a:defRPr sz="4453"/>
            </a:lvl2pPr>
            <a:lvl3pPr marL="2908706" indent="0">
              <a:buNone/>
              <a:defRPr sz="3817"/>
            </a:lvl3pPr>
            <a:lvl4pPr marL="4363060" indent="0">
              <a:buNone/>
              <a:defRPr sz="3181"/>
            </a:lvl4pPr>
            <a:lvl5pPr marL="5817413" indent="0">
              <a:buNone/>
              <a:defRPr sz="3181"/>
            </a:lvl5pPr>
            <a:lvl6pPr marL="7271766" indent="0">
              <a:buNone/>
              <a:defRPr sz="3181"/>
            </a:lvl6pPr>
            <a:lvl7pPr marL="8726119" indent="0">
              <a:buNone/>
              <a:defRPr sz="3181"/>
            </a:lvl7pPr>
            <a:lvl8pPr marL="10180472" indent="0">
              <a:buNone/>
              <a:defRPr sz="3181"/>
            </a:lvl8pPr>
            <a:lvl9pPr marL="11634826" indent="0">
              <a:buNone/>
              <a:defRPr sz="318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616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8706" y="1161474"/>
            <a:ext cx="26454676" cy="4216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8706" y="5807347"/>
            <a:ext cx="26454676" cy="13841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8706" y="20219672"/>
            <a:ext cx="6901220" cy="1161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7739-2AAE-4D55-83B5-9852BBBD171B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60129" y="20219672"/>
            <a:ext cx="10351830" cy="1161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62162" y="20219672"/>
            <a:ext cx="6901220" cy="1161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9DA3B-E435-4E3D-9257-CF3BCFE4F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73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08706" rtl="0" eaLnBrk="1" latinLnBrk="0" hangingPunct="1">
        <a:lnSpc>
          <a:spcPct val="90000"/>
        </a:lnSpc>
        <a:spcBef>
          <a:spcPct val="0"/>
        </a:spcBef>
        <a:buNone/>
        <a:defRPr sz="139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7177" indent="-727177" algn="l" defTabSz="2908706" rtl="0" eaLnBrk="1" latinLnBrk="0" hangingPunct="1">
        <a:lnSpc>
          <a:spcPct val="90000"/>
        </a:lnSpc>
        <a:spcBef>
          <a:spcPts val="3181"/>
        </a:spcBef>
        <a:buFont typeface="Arial" panose="020B0604020202020204" pitchFamily="34" charset="0"/>
        <a:buChar char="•"/>
        <a:defRPr sz="8907" kern="1200">
          <a:solidFill>
            <a:schemeClr val="tx1"/>
          </a:solidFill>
          <a:latin typeface="+mn-lt"/>
          <a:ea typeface="+mn-ea"/>
          <a:cs typeface="+mn-cs"/>
        </a:defRPr>
      </a:lvl1pPr>
      <a:lvl2pPr marL="2181530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7634" kern="1200">
          <a:solidFill>
            <a:schemeClr val="tx1"/>
          </a:solidFill>
          <a:latin typeface="+mn-lt"/>
          <a:ea typeface="+mn-ea"/>
          <a:cs typeface="+mn-cs"/>
        </a:defRPr>
      </a:lvl2pPr>
      <a:lvl3pPr marL="3635883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6362" kern="1200">
          <a:solidFill>
            <a:schemeClr val="tx1"/>
          </a:solidFill>
          <a:latin typeface="+mn-lt"/>
          <a:ea typeface="+mn-ea"/>
          <a:cs typeface="+mn-cs"/>
        </a:defRPr>
      </a:lvl3pPr>
      <a:lvl4pPr marL="5090236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5726" kern="1200">
          <a:solidFill>
            <a:schemeClr val="tx1"/>
          </a:solidFill>
          <a:latin typeface="+mn-lt"/>
          <a:ea typeface="+mn-ea"/>
          <a:cs typeface="+mn-cs"/>
        </a:defRPr>
      </a:lvl4pPr>
      <a:lvl5pPr marL="6544589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5726" kern="1200">
          <a:solidFill>
            <a:schemeClr val="tx1"/>
          </a:solidFill>
          <a:latin typeface="+mn-lt"/>
          <a:ea typeface="+mn-ea"/>
          <a:cs typeface="+mn-cs"/>
        </a:defRPr>
      </a:lvl5pPr>
      <a:lvl6pPr marL="7998943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5726" kern="1200">
          <a:solidFill>
            <a:schemeClr val="tx1"/>
          </a:solidFill>
          <a:latin typeface="+mn-lt"/>
          <a:ea typeface="+mn-ea"/>
          <a:cs typeface="+mn-cs"/>
        </a:defRPr>
      </a:lvl6pPr>
      <a:lvl7pPr marL="9453296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5726" kern="1200">
          <a:solidFill>
            <a:schemeClr val="tx1"/>
          </a:solidFill>
          <a:latin typeface="+mn-lt"/>
          <a:ea typeface="+mn-ea"/>
          <a:cs typeface="+mn-cs"/>
        </a:defRPr>
      </a:lvl7pPr>
      <a:lvl8pPr marL="10907649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5726" kern="1200">
          <a:solidFill>
            <a:schemeClr val="tx1"/>
          </a:solidFill>
          <a:latin typeface="+mn-lt"/>
          <a:ea typeface="+mn-ea"/>
          <a:cs typeface="+mn-cs"/>
        </a:defRPr>
      </a:lvl8pPr>
      <a:lvl9pPr marL="12362002" indent="-727177" algn="l" defTabSz="2908706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sz="57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1pPr>
      <a:lvl2pPr marL="1454353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2pPr>
      <a:lvl3pPr marL="2908706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3pPr>
      <a:lvl4pPr marL="4363060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4pPr>
      <a:lvl5pPr marL="5817413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5pPr>
      <a:lvl6pPr marL="7271766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6pPr>
      <a:lvl7pPr marL="8726119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7pPr>
      <a:lvl8pPr marL="10180472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8pPr>
      <a:lvl9pPr marL="11634826" algn="l" defTabSz="2908706" rtl="0" eaLnBrk="1" latinLnBrk="0" hangingPunct="1">
        <a:defRPr sz="57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274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FA01</dc:creator>
  <cp:lastModifiedBy>FA01</cp:lastModifiedBy>
  <cp:revision>3</cp:revision>
  <dcterms:created xsi:type="dcterms:W3CDTF">2021-02-28T11:08:47Z</dcterms:created>
  <dcterms:modified xsi:type="dcterms:W3CDTF">2021-09-19T23:11:29Z</dcterms:modified>
</cp:coreProperties>
</file>