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2.xml" ContentType="application/vnd.openxmlformats-officedocument.presentationml.notesSlide+xml"/>
  <Override PartName="/ppt/tags/tag11.xml" ContentType="application/vnd.openxmlformats-officedocument.presentationml.tags+xml"/>
  <Override PartName="/ppt/notesSlides/notesSlide33.xml" ContentType="application/vnd.openxmlformats-officedocument.presentationml.notesSlide+xml"/>
  <Override PartName="/ppt/tags/tag12.xml" ContentType="application/vnd.openxmlformats-officedocument.presentationml.tags+xml"/>
  <Override PartName="/ppt/notesSlides/notesSlide34.xml" ContentType="application/vnd.openxmlformats-officedocument.presentationml.notesSlide+xml"/>
  <Override PartName="/ppt/tags/tag1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3.xml" ContentType="application/vnd.openxmlformats-officedocument.presentationml.tags+xml"/>
  <Override PartName="/ppt/notesSlides/notesSlide41.xml" ContentType="application/vnd.openxmlformats-officedocument.presentationml.notesSlide+xml"/>
  <Override PartName="/ppt/tags/tag24.xml" ContentType="application/vnd.openxmlformats-officedocument.presentationml.tags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2"/>
  </p:notesMasterIdLst>
  <p:handoutMasterIdLst>
    <p:handoutMasterId r:id="rId133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5" r:id="rId11"/>
    <p:sldId id="990" r:id="rId12"/>
    <p:sldId id="992" r:id="rId13"/>
    <p:sldId id="991" r:id="rId14"/>
    <p:sldId id="1556" r:id="rId15"/>
    <p:sldId id="806" r:id="rId16"/>
    <p:sldId id="1399" r:id="rId17"/>
    <p:sldId id="445" r:id="rId18"/>
    <p:sldId id="803" r:id="rId19"/>
    <p:sldId id="807" r:id="rId20"/>
    <p:sldId id="333" r:id="rId21"/>
    <p:sldId id="334" r:id="rId22"/>
    <p:sldId id="812" r:id="rId23"/>
    <p:sldId id="1549" r:id="rId24"/>
    <p:sldId id="752" r:id="rId25"/>
    <p:sldId id="690" r:id="rId26"/>
    <p:sldId id="505" r:id="rId27"/>
    <p:sldId id="344" r:id="rId28"/>
    <p:sldId id="506" r:id="rId29"/>
    <p:sldId id="813" r:id="rId30"/>
    <p:sldId id="814" r:id="rId31"/>
    <p:sldId id="815" r:id="rId32"/>
    <p:sldId id="816" r:id="rId33"/>
    <p:sldId id="347" r:id="rId34"/>
    <p:sldId id="756" r:id="rId35"/>
    <p:sldId id="496" r:id="rId36"/>
    <p:sldId id="905" r:id="rId37"/>
    <p:sldId id="695" r:id="rId38"/>
    <p:sldId id="922" r:id="rId39"/>
    <p:sldId id="697" r:id="rId40"/>
    <p:sldId id="698" r:id="rId41"/>
    <p:sldId id="699" r:id="rId42"/>
    <p:sldId id="694" r:id="rId43"/>
    <p:sldId id="696" r:id="rId44"/>
    <p:sldId id="724" r:id="rId45"/>
    <p:sldId id="725" r:id="rId46"/>
    <p:sldId id="726" r:id="rId47"/>
    <p:sldId id="727" r:id="rId48"/>
    <p:sldId id="431" r:id="rId49"/>
    <p:sldId id="757" r:id="rId50"/>
    <p:sldId id="537" r:id="rId51"/>
    <p:sldId id="849" r:id="rId52"/>
    <p:sldId id="850" r:id="rId53"/>
    <p:sldId id="851" r:id="rId54"/>
    <p:sldId id="861" r:id="rId55"/>
    <p:sldId id="862" r:id="rId56"/>
    <p:sldId id="863" r:id="rId57"/>
    <p:sldId id="864" r:id="rId58"/>
    <p:sldId id="865" r:id="rId59"/>
    <p:sldId id="866" r:id="rId60"/>
    <p:sldId id="867" r:id="rId61"/>
    <p:sldId id="869" r:id="rId62"/>
    <p:sldId id="871" r:id="rId63"/>
    <p:sldId id="874" r:id="rId64"/>
    <p:sldId id="875" r:id="rId65"/>
    <p:sldId id="877" r:id="rId66"/>
    <p:sldId id="988" r:id="rId67"/>
    <p:sldId id="989" r:id="rId68"/>
    <p:sldId id="1557" r:id="rId69"/>
    <p:sldId id="1564" r:id="rId70"/>
    <p:sldId id="878" r:id="rId71"/>
    <p:sldId id="879" r:id="rId72"/>
    <p:sldId id="880" r:id="rId73"/>
    <p:sldId id="881" r:id="rId74"/>
    <p:sldId id="882" r:id="rId75"/>
    <p:sldId id="887" r:id="rId76"/>
    <p:sldId id="700" r:id="rId77"/>
    <p:sldId id="701" r:id="rId78"/>
    <p:sldId id="702" r:id="rId79"/>
    <p:sldId id="1550" r:id="rId80"/>
    <p:sldId id="1559" r:id="rId81"/>
    <p:sldId id="1551" r:id="rId82"/>
    <p:sldId id="1552" r:id="rId83"/>
    <p:sldId id="1000" r:id="rId84"/>
    <p:sldId id="946" r:id="rId85"/>
    <p:sldId id="947" r:id="rId86"/>
    <p:sldId id="948" r:id="rId87"/>
    <p:sldId id="1553" r:id="rId88"/>
    <p:sldId id="1554" r:id="rId89"/>
    <p:sldId id="1561" r:id="rId90"/>
    <p:sldId id="1562" r:id="rId91"/>
    <p:sldId id="1563" r:id="rId92"/>
    <p:sldId id="786" r:id="rId93"/>
    <p:sldId id="888" r:id="rId94"/>
    <p:sldId id="789" r:id="rId95"/>
    <p:sldId id="790" r:id="rId96"/>
    <p:sldId id="897" r:id="rId97"/>
    <p:sldId id="898" r:id="rId98"/>
    <p:sldId id="791" r:id="rId99"/>
    <p:sldId id="792" r:id="rId100"/>
    <p:sldId id="794" r:id="rId101"/>
    <p:sldId id="796" r:id="rId102"/>
    <p:sldId id="797" r:id="rId103"/>
    <p:sldId id="901" r:id="rId104"/>
    <p:sldId id="798" r:id="rId105"/>
    <p:sldId id="799" r:id="rId106"/>
    <p:sldId id="800" r:id="rId107"/>
    <p:sldId id="591" r:id="rId108"/>
    <p:sldId id="258" r:id="rId109"/>
    <p:sldId id="964" r:id="rId110"/>
    <p:sldId id="927" r:id="rId111"/>
    <p:sldId id="928" r:id="rId112"/>
    <p:sldId id="929" r:id="rId113"/>
    <p:sldId id="910" r:id="rId114"/>
    <p:sldId id="912" r:id="rId115"/>
    <p:sldId id="914" r:id="rId116"/>
    <p:sldId id="915" r:id="rId117"/>
    <p:sldId id="916" r:id="rId118"/>
    <p:sldId id="917" r:id="rId119"/>
    <p:sldId id="918" r:id="rId120"/>
    <p:sldId id="919" r:id="rId121"/>
    <p:sldId id="920" r:id="rId122"/>
    <p:sldId id="921" r:id="rId123"/>
    <p:sldId id="820" r:id="rId124"/>
    <p:sldId id="975" r:id="rId125"/>
    <p:sldId id="821" r:id="rId126"/>
    <p:sldId id="822" r:id="rId127"/>
    <p:sldId id="804" r:id="rId128"/>
    <p:sldId id="634" r:id="rId129"/>
    <p:sldId id="781" r:id="rId130"/>
    <p:sldId id="899" r:id="rId131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CC99"/>
    <a:srgbClr val="FFFFFF"/>
    <a:srgbClr val="FFCCFF"/>
    <a:srgbClr val="CCFFFF"/>
    <a:srgbClr val="99FFCC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005" autoAdjust="0"/>
  </p:normalViewPr>
  <p:slideViewPr>
    <p:cSldViewPr>
      <p:cViewPr varScale="1">
        <p:scale>
          <a:sx n="81" d="100"/>
          <a:sy n="81" d="100"/>
        </p:scale>
        <p:origin x="610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814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212288"/>
        <c:axId val="73322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73212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322496"/>
        <c:crosses val="autoZero"/>
        <c:auto val="1"/>
        <c:lblAlgn val="ctr"/>
        <c:lblOffset val="100"/>
        <c:noMultiLvlLbl val="0"/>
      </c:catAx>
      <c:valAx>
        <c:axId val="733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2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-79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2375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104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78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26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-79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2375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104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78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26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2022/12/16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19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20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20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20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21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21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23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29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30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7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49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76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77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82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92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92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102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105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106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0DD76-2BC7-4EF2-B122-70B4CBF1162D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89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0DD76-2BC7-4EF2-B122-70B4CBF1162D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57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128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129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129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14</a:t>
            </a:fld>
            <a:endParaRPr lang="en-US" altLang="zh-TW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2022/12/16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fi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18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image" Target="../media/image6.png"/><Relationship Id="rId7" Type="http://schemas.openxmlformats.org/officeDocument/2006/relationships/slide" Target="slide51.xml"/><Relationship Id="rId12" Type="http://schemas.openxmlformats.org/officeDocument/2006/relationships/slide" Target="slide1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23.xml"/><Relationship Id="rId5" Type="http://schemas.openxmlformats.org/officeDocument/2006/relationships/slide" Target="slide7.xml"/><Relationship Id="rId10" Type="http://schemas.openxmlformats.org/officeDocument/2006/relationships/slide" Target="slide109.xml"/><Relationship Id="rId4" Type="http://schemas.openxmlformats.org/officeDocument/2006/relationships/slide" Target="slide3.xml"/><Relationship Id="rId9" Type="http://schemas.openxmlformats.org/officeDocument/2006/relationships/slide" Target="slide9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MYdxKlBpE&amp;t=25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edu.parenting.com.tw/article/007627?utm_source=Flipedu-EDM.website&amp;utm_medium=EDM&amp;utm_campaign=cp-e3-media-%E7%BF%BB%E8%BD%89%E9%9B%BB%E5%AD%90%E5%A0%B10914-22091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8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4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1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4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0" y="159067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23341" y="3283139"/>
            <a:ext cx="727275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教育部十二年國教宣導講師</a:t>
            </a:r>
            <a:endParaRPr lang="en-US" altLang="zh-TW" dirty="0">
              <a:solidFill>
                <a:srgbClr val="3319F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dirty="0">
                <a:solidFill>
                  <a:srgbClr val="3E0CF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 興 高 中 </a:t>
            </a:r>
            <a:r>
              <a:rPr lang="zh-TW" altLang="en-US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沈萌明 </a:t>
            </a:r>
            <a:r>
              <a:rPr lang="zh-TW" altLang="en-US" dirty="0" smtClean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組長</a:t>
            </a:r>
            <a:endParaRPr lang="en-US" altLang="zh-TW" dirty="0" smtClean="0">
              <a:solidFill>
                <a:srgbClr val="3319F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行動電話（</a:t>
            </a:r>
            <a:r>
              <a:rPr lang="en-US" altLang="zh-TW" dirty="0" smtClean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LINE ID</a:t>
            </a:r>
            <a:r>
              <a:rPr lang="zh-TW" altLang="en-US" dirty="0" smtClean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en-US" altLang="zh-TW" dirty="0" smtClean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 0922295238</a:t>
            </a:r>
            <a:endParaRPr lang="zh-TW" altLang="en-US" dirty="0">
              <a:solidFill>
                <a:srgbClr val="3319F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5922964" y="4838364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112</a:t>
            </a:r>
            <a:r>
              <a:rPr lang="zh-TW" alt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5E10BF2-AF74-4348-8466-B85030978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6" y="1749010"/>
            <a:ext cx="3955972" cy="264009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BF1CFD-6F63-4120-AC3C-67E9BF93AAE6}"/>
              </a:ext>
            </a:extLst>
          </p:cNvPr>
          <p:cNvSpPr txBox="1"/>
          <p:nvPr/>
        </p:nvSpPr>
        <p:spPr>
          <a:xfrm>
            <a:off x="-744760" y="4626269"/>
            <a:ext cx="638534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867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醫學院</a:t>
            </a:r>
            <a:r>
              <a:rPr kumimoji="0" lang="zh-TW" altLang="en-US" sz="5867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endParaRPr kumimoji="0" lang="en-US" altLang="zh-TW" sz="5867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867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搖籃</a:t>
            </a:r>
            <a:endParaRPr kumimoji="0" lang="en-US" altLang="zh-TW" sz="5867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AEEA10-3084-4A86-8E6D-AFD2B4ECF63F}"/>
              </a:ext>
            </a:extLst>
          </p:cNvPr>
          <p:cNvSpPr txBox="1"/>
          <p:nvPr/>
        </p:nvSpPr>
        <p:spPr>
          <a:xfrm>
            <a:off x="335360" y="540689"/>
            <a:ext cx="15421555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333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桃園市立經國高中</a:t>
            </a:r>
            <a:r>
              <a:rPr lang="en-US" altLang="zh-TW" sz="5333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5333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雙語創造力實驗班</a:t>
            </a:r>
            <a:endParaRPr kumimoji="0" lang="zh-TW" altLang="en-US" sz="5333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A72A1B8-E856-49C4-BC05-5F3F0909E1A0}"/>
              </a:ext>
            </a:extLst>
          </p:cNvPr>
          <p:cNvSpPr txBox="1"/>
          <p:nvPr/>
        </p:nvSpPr>
        <p:spPr>
          <a:xfrm>
            <a:off x="4760259" y="1376417"/>
            <a:ext cx="756720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733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素養實作、創造力校本特色課程</a:t>
            </a:r>
            <a:endParaRPr kumimoji="0" lang="en-US" altLang="zh-TW" sz="3733" dirty="0">
              <a:solidFill>
                <a:srgbClr val="0099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EEC6E0-BBC0-4AF5-A527-E970BB7295BF}"/>
              </a:ext>
            </a:extLst>
          </p:cNvPr>
          <p:cNvSpPr txBox="1"/>
          <p:nvPr/>
        </p:nvSpPr>
        <p:spPr>
          <a:xfrm>
            <a:off x="6158753" y="2166032"/>
            <a:ext cx="6463388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733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雙語、國際教育</a:t>
            </a:r>
            <a:endParaRPr lang="zh-TW" altLang="en-US" sz="3733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05A61B-1E22-4F40-823F-FB6E0D8D679D}"/>
              </a:ext>
            </a:extLst>
          </p:cNvPr>
          <p:cNvSpPr txBox="1"/>
          <p:nvPr/>
        </p:nvSpPr>
        <p:spPr>
          <a:xfrm>
            <a:off x="5074024" y="3033918"/>
            <a:ext cx="676479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733" dirty="0">
                <a:solidFill>
                  <a:srgbClr val="CC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物理化學群、醫學生物群</a:t>
            </a:r>
            <a:endParaRPr kumimoji="0" lang="en-US" altLang="zh-TW" sz="3733" dirty="0">
              <a:solidFill>
                <a:srgbClr val="CC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4DB1B41-95AF-4469-81A3-A145F658FD10}"/>
              </a:ext>
            </a:extLst>
          </p:cNvPr>
          <p:cNvSpPr txBox="1"/>
          <p:nvPr/>
        </p:nvSpPr>
        <p:spPr>
          <a:xfrm>
            <a:off x="5530228" y="3671488"/>
            <a:ext cx="5148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免試入學招收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自然組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C2C6C62-8752-4C1C-8B24-752DEC2AA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97" y="4250617"/>
            <a:ext cx="1488575" cy="223286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97B332C-E458-4037-A08B-32D19636C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89" y="4389101"/>
            <a:ext cx="1488575" cy="2232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4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 92"/>
          <p:cNvGrpSpPr/>
          <p:nvPr/>
        </p:nvGrpSpPr>
        <p:grpSpPr>
          <a:xfrm>
            <a:off x="5979384" y="521205"/>
            <a:ext cx="6192000" cy="6192000"/>
            <a:chOff x="942673" y="622206"/>
            <a:chExt cx="2065543" cy="2065543"/>
          </a:xfrm>
          <a:effectLst/>
        </p:grpSpPr>
        <p:sp>
          <p:nvSpPr>
            <p:cNvPr id="94" name="Freeform 5"/>
            <p:cNvSpPr>
              <a:spLocks/>
            </p:cNvSpPr>
            <p:nvPr/>
          </p:nvSpPr>
          <p:spPr bwMode="auto">
            <a:xfrm>
              <a:off x="942673" y="622206"/>
              <a:ext cx="2065543" cy="2065543"/>
            </a:xfrm>
            <a:custGeom>
              <a:avLst/>
              <a:gdLst>
                <a:gd name="T0" fmla="*/ 1580 w 1582"/>
                <a:gd name="T1" fmla="*/ 832 h 1582"/>
                <a:gd name="T2" fmla="*/ 1566 w 1582"/>
                <a:gd name="T3" fmla="*/ 952 h 1582"/>
                <a:gd name="T4" fmla="*/ 1534 w 1582"/>
                <a:gd name="T5" fmla="*/ 1064 h 1582"/>
                <a:gd name="T6" fmla="*/ 1486 w 1582"/>
                <a:gd name="T7" fmla="*/ 1168 h 1582"/>
                <a:gd name="T8" fmla="*/ 1424 w 1582"/>
                <a:gd name="T9" fmla="*/ 1266 h 1582"/>
                <a:gd name="T10" fmla="*/ 1350 w 1582"/>
                <a:gd name="T11" fmla="*/ 1352 h 1582"/>
                <a:gd name="T12" fmla="*/ 1264 w 1582"/>
                <a:gd name="T13" fmla="*/ 1426 h 1582"/>
                <a:gd name="T14" fmla="*/ 1168 w 1582"/>
                <a:gd name="T15" fmla="*/ 1488 h 1582"/>
                <a:gd name="T16" fmla="*/ 1062 w 1582"/>
                <a:gd name="T17" fmla="*/ 1534 h 1582"/>
                <a:gd name="T18" fmla="*/ 950 w 1582"/>
                <a:gd name="T19" fmla="*/ 1566 h 1582"/>
                <a:gd name="T20" fmla="*/ 832 w 1582"/>
                <a:gd name="T21" fmla="*/ 1582 h 1582"/>
                <a:gd name="T22" fmla="*/ 750 w 1582"/>
                <a:gd name="T23" fmla="*/ 1582 h 1582"/>
                <a:gd name="T24" fmla="*/ 632 w 1582"/>
                <a:gd name="T25" fmla="*/ 1566 h 1582"/>
                <a:gd name="T26" fmla="*/ 518 w 1582"/>
                <a:gd name="T27" fmla="*/ 1534 h 1582"/>
                <a:gd name="T28" fmla="*/ 414 w 1582"/>
                <a:gd name="T29" fmla="*/ 1488 h 1582"/>
                <a:gd name="T30" fmla="*/ 318 w 1582"/>
                <a:gd name="T31" fmla="*/ 1426 h 1582"/>
                <a:gd name="T32" fmla="*/ 232 w 1582"/>
                <a:gd name="T33" fmla="*/ 1352 h 1582"/>
                <a:gd name="T34" fmla="*/ 156 w 1582"/>
                <a:gd name="T35" fmla="*/ 1266 h 1582"/>
                <a:gd name="T36" fmla="*/ 96 w 1582"/>
                <a:gd name="T37" fmla="*/ 1168 h 1582"/>
                <a:gd name="T38" fmla="*/ 48 w 1582"/>
                <a:gd name="T39" fmla="*/ 1064 h 1582"/>
                <a:gd name="T40" fmla="*/ 16 w 1582"/>
                <a:gd name="T41" fmla="*/ 952 h 1582"/>
                <a:gd name="T42" fmla="*/ 0 w 1582"/>
                <a:gd name="T43" fmla="*/ 832 h 1582"/>
                <a:gd name="T44" fmla="*/ 0 w 1582"/>
                <a:gd name="T45" fmla="*/ 752 h 1582"/>
                <a:gd name="T46" fmla="*/ 16 w 1582"/>
                <a:gd name="T47" fmla="*/ 632 h 1582"/>
                <a:gd name="T48" fmla="*/ 48 w 1582"/>
                <a:gd name="T49" fmla="*/ 520 h 1582"/>
                <a:gd name="T50" fmla="*/ 96 w 1582"/>
                <a:gd name="T51" fmla="*/ 414 h 1582"/>
                <a:gd name="T52" fmla="*/ 156 w 1582"/>
                <a:gd name="T53" fmla="*/ 318 h 1582"/>
                <a:gd name="T54" fmla="*/ 232 w 1582"/>
                <a:gd name="T55" fmla="*/ 232 h 1582"/>
                <a:gd name="T56" fmla="*/ 318 w 1582"/>
                <a:gd name="T57" fmla="*/ 158 h 1582"/>
                <a:gd name="T58" fmla="*/ 414 w 1582"/>
                <a:gd name="T59" fmla="*/ 96 h 1582"/>
                <a:gd name="T60" fmla="*/ 518 w 1582"/>
                <a:gd name="T61" fmla="*/ 48 h 1582"/>
                <a:gd name="T62" fmla="*/ 632 w 1582"/>
                <a:gd name="T63" fmla="*/ 16 h 1582"/>
                <a:gd name="T64" fmla="*/ 750 w 1582"/>
                <a:gd name="T65" fmla="*/ 2 h 1582"/>
                <a:gd name="T66" fmla="*/ 832 w 1582"/>
                <a:gd name="T67" fmla="*/ 2 h 1582"/>
                <a:gd name="T68" fmla="*/ 950 w 1582"/>
                <a:gd name="T69" fmla="*/ 16 h 1582"/>
                <a:gd name="T70" fmla="*/ 1062 w 1582"/>
                <a:gd name="T71" fmla="*/ 48 h 1582"/>
                <a:gd name="T72" fmla="*/ 1168 w 1582"/>
                <a:gd name="T73" fmla="*/ 96 h 1582"/>
                <a:gd name="T74" fmla="*/ 1264 w 1582"/>
                <a:gd name="T75" fmla="*/ 158 h 1582"/>
                <a:gd name="T76" fmla="*/ 1350 w 1582"/>
                <a:gd name="T77" fmla="*/ 232 h 1582"/>
                <a:gd name="T78" fmla="*/ 1424 w 1582"/>
                <a:gd name="T79" fmla="*/ 318 h 1582"/>
                <a:gd name="T80" fmla="*/ 1486 w 1582"/>
                <a:gd name="T81" fmla="*/ 414 h 1582"/>
                <a:gd name="T82" fmla="*/ 1534 w 1582"/>
                <a:gd name="T83" fmla="*/ 520 h 1582"/>
                <a:gd name="T84" fmla="*/ 1566 w 1582"/>
                <a:gd name="T85" fmla="*/ 632 h 1582"/>
                <a:gd name="T86" fmla="*/ 1580 w 1582"/>
                <a:gd name="T87" fmla="*/ 752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2" h="1582">
                  <a:moveTo>
                    <a:pt x="1582" y="792"/>
                  </a:moveTo>
                  <a:lnTo>
                    <a:pt x="1582" y="792"/>
                  </a:lnTo>
                  <a:lnTo>
                    <a:pt x="1580" y="832"/>
                  </a:lnTo>
                  <a:lnTo>
                    <a:pt x="1578" y="872"/>
                  </a:lnTo>
                  <a:lnTo>
                    <a:pt x="1572" y="912"/>
                  </a:lnTo>
                  <a:lnTo>
                    <a:pt x="1566" y="952"/>
                  </a:lnTo>
                  <a:lnTo>
                    <a:pt x="1556" y="990"/>
                  </a:lnTo>
                  <a:lnTo>
                    <a:pt x="1546" y="1028"/>
                  </a:lnTo>
                  <a:lnTo>
                    <a:pt x="1534" y="1064"/>
                  </a:lnTo>
                  <a:lnTo>
                    <a:pt x="1520" y="1100"/>
                  </a:lnTo>
                  <a:lnTo>
                    <a:pt x="1504" y="1134"/>
                  </a:lnTo>
                  <a:lnTo>
                    <a:pt x="1486" y="1168"/>
                  </a:lnTo>
                  <a:lnTo>
                    <a:pt x="1468" y="1202"/>
                  </a:lnTo>
                  <a:lnTo>
                    <a:pt x="1446" y="1234"/>
                  </a:lnTo>
                  <a:lnTo>
                    <a:pt x="1424" y="1266"/>
                  </a:lnTo>
                  <a:lnTo>
                    <a:pt x="1402" y="1294"/>
                  </a:lnTo>
                  <a:lnTo>
                    <a:pt x="1376" y="1324"/>
                  </a:lnTo>
                  <a:lnTo>
                    <a:pt x="1350" y="1352"/>
                  </a:lnTo>
                  <a:lnTo>
                    <a:pt x="1322" y="1378"/>
                  </a:lnTo>
                  <a:lnTo>
                    <a:pt x="1294" y="1402"/>
                  </a:lnTo>
                  <a:lnTo>
                    <a:pt x="1264" y="1426"/>
                  </a:lnTo>
                  <a:lnTo>
                    <a:pt x="1234" y="1448"/>
                  </a:lnTo>
                  <a:lnTo>
                    <a:pt x="1200" y="1468"/>
                  </a:lnTo>
                  <a:lnTo>
                    <a:pt x="1168" y="1488"/>
                  </a:lnTo>
                  <a:lnTo>
                    <a:pt x="1134" y="1504"/>
                  </a:lnTo>
                  <a:lnTo>
                    <a:pt x="1098" y="1520"/>
                  </a:lnTo>
                  <a:lnTo>
                    <a:pt x="1062" y="1534"/>
                  </a:lnTo>
                  <a:lnTo>
                    <a:pt x="1026" y="1548"/>
                  </a:lnTo>
                  <a:lnTo>
                    <a:pt x="988" y="1558"/>
                  </a:lnTo>
                  <a:lnTo>
                    <a:pt x="950" y="1566"/>
                  </a:lnTo>
                  <a:lnTo>
                    <a:pt x="912" y="1574"/>
                  </a:lnTo>
                  <a:lnTo>
                    <a:pt x="872" y="1578"/>
                  </a:lnTo>
                  <a:lnTo>
                    <a:pt x="832" y="1582"/>
                  </a:lnTo>
                  <a:lnTo>
                    <a:pt x="790" y="1582"/>
                  </a:lnTo>
                  <a:lnTo>
                    <a:pt x="790" y="1582"/>
                  </a:lnTo>
                  <a:lnTo>
                    <a:pt x="750" y="1582"/>
                  </a:lnTo>
                  <a:lnTo>
                    <a:pt x="710" y="1578"/>
                  </a:lnTo>
                  <a:lnTo>
                    <a:pt x="670" y="1574"/>
                  </a:lnTo>
                  <a:lnTo>
                    <a:pt x="632" y="1566"/>
                  </a:lnTo>
                  <a:lnTo>
                    <a:pt x="594" y="1558"/>
                  </a:lnTo>
                  <a:lnTo>
                    <a:pt x="556" y="1548"/>
                  </a:lnTo>
                  <a:lnTo>
                    <a:pt x="518" y="1534"/>
                  </a:lnTo>
                  <a:lnTo>
                    <a:pt x="482" y="1520"/>
                  </a:lnTo>
                  <a:lnTo>
                    <a:pt x="448" y="1504"/>
                  </a:lnTo>
                  <a:lnTo>
                    <a:pt x="414" y="1488"/>
                  </a:lnTo>
                  <a:lnTo>
                    <a:pt x="380" y="1468"/>
                  </a:lnTo>
                  <a:lnTo>
                    <a:pt x="348" y="1448"/>
                  </a:lnTo>
                  <a:lnTo>
                    <a:pt x="318" y="1426"/>
                  </a:lnTo>
                  <a:lnTo>
                    <a:pt x="288" y="1402"/>
                  </a:lnTo>
                  <a:lnTo>
                    <a:pt x="258" y="1378"/>
                  </a:lnTo>
                  <a:lnTo>
                    <a:pt x="232" y="1352"/>
                  </a:lnTo>
                  <a:lnTo>
                    <a:pt x="206" y="1324"/>
                  </a:lnTo>
                  <a:lnTo>
                    <a:pt x="180" y="1294"/>
                  </a:lnTo>
                  <a:lnTo>
                    <a:pt x="156" y="1266"/>
                  </a:lnTo>
                  <a:lnTo>
                    <a:pt x="134" y="1234"/>
                  </a:lnTo>
                  <a:lnTo>
                    <a:pt x="114" y="1202"/>
                  </a:lnTo>
                  <a:lnTo>
                    <a:pt x="96" y="1168"/>
                  </a:lnTo>
                  <a:lnTo>
                    <a:pt x="78" y="1134"/>
                  </a:lnTo>
                  <a:lnTo>
                    <a:pt x="62" y="1100"/>
                  </a:lnTo>
                  <a:lnTo>
                    <a:pt x="48" y="1064"/>
                  </a:lnTo>
                  <a:lnTo>
                    <a:pt x="36" y="1028"/>
                  </a:lnTo>
                  <a:lnTo>
                    <a:pt x="24" y="990"/>
                  </a:lnTo>
                  <a:lnTo>
                    <a:pt x="16" y="952"/>
                  </a:lnTo>
                  <a:lnTo>
                    <a:pt x="8" y="912"/>
                  </a:lnTo>
                  <a:lnTo>
                    <a:pt x="4" y="872"/>
                  </a:lnTo>
                  <a:lnTo>
                    <a:pt x="0" y="832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0" y="752"/>
                  </a:lnTo>
                  <a:lnTo>
                    <a:pt x="4" y="710"/>
                  </a:lnTo>
                  <a:lnTo>
                    <a:pt x="8" y="672"/>
                  </a:lnTo>
                  <a:lnTo>
                    <a:pt x="16" y="632"/>
                  </a:lnTo>
                  <a:lnTo>
                    <a:pt x="24" y="594"/>
                  </a:lnTo>
                  <a:lnTo>
                    <a:pt x="36" y="556"/>
                  </a:lnTo>
                  <a:lnTo>
                    <a:pt x="48" y="520"/>
                  </a:lnTo>
                  <a:lnTo>
                    <a:pt x="62" y="484"/>
                  </a:lnTo>
                  <a:lnTo>
                    <a:pt x="78" y="448"/>
                  </a:lnTo>
                  <a:lnTo>
                    <a:pt x="96" y="414"/>
                  </a:lnTo>
                  <a:lnTo>
                    <a:pt x="114" y="382"/>
                  </a:lnTo>
                  <a:lnTo>
                    <a:pt x="134" y="350"/>
                  </a:lnTo>
                  <a:lnTo>
                    <a:pt x="156" y="318"/>
                  </a:lnTo>
                  <a:lnTo>
                    <a:pt x="180" y="288"/>
                  </a:lnTo>
                  <a:lnTo>
                    <a:pt x="206" y="260"/>
                  </a:lnTo>
                  <a:lnTo>
                    <a:pt x="232" y="232"/>
                  </a:lnTo>
                  <a:lnTo>
                    <a:pt x="258" y="206"/>
                  </a:lnTo>
                  <a:lnTo>
                    <a:pt x="288" y="182"/>
                  </a:lnTo>
                  <a:lnTo>
                    <a:pt x="318" y="158"/>
                  </a:lnTo>
                  <a:lnTo>
                    <a:pt x="348" y="136"/>
                  </a:lnTo>
                  <a:lnTo>
                    <a:pt x="380" y="116"/>
                  </a:lnTo>
                  <a:lnTo>
                    <a:pt x="414" y="96"/>
                  </a:lnTo>
                  <a:lnTo>
                    <a:pt x="448" y="78"/>
                  </a:lnTo>
                  <a:lnTo>
                    <a:pt x="482" y="62"/>
                  </a:lnTo>
                  <a:lnTo>
                    <a:pt x="518" y="48"/>
                  </a:lnTo>
                  <a:lnTo>
                    <a:pt x="556" y="36"/>
                  </a:lnTo>
                  <a:lnTo>
                    <a:pt x="594" y="26"/>
                  </a:lnTo>
                  <a:lnTo>
                    <a:pt x="632" y="16"/>
                  </a:lnTo>
                  <a:lnTo>
                    <a:pt x="670" y="10"/>
                  </a:lnTo>
                  <a:lnTo>
                    <a:pt x="710" y="4"/>
                  </a:lnTo>
                  <a:lnTo>
                    <a:pt x="750" y="2"/>
                  </a:lnTo>
                  <a:lnTo>
                    <a:pt x="790" y="0"/>
                  </a:lnTo>
                  <a:lnTo>
                    <a:pt x="790" y="0"/>
                  </a:lnTo>
                  <a:lnTo>
                    <a:pt x="832" y="2"/>
                  </a:lnTo>
                  <a:lnTo>
                    <a:pt x="872" y="4"/>
                  </a:lnTo>
                  <a:lnTo>
                    <a:pt x="912" y="10"/>
                  </a:lnTo>
                  <a:lnTo>
                    <a:pt x="950" y="16"/>
                  </a:lnTo>
                  <a:lnTo>
                    <a:pt x="988" y="26"/>
                  </a:lnTo>
                  <a:lnTo>
                    <a:pt x="1026" y="36"/>
                  </a:lnTo>
                  <a:lnTo>
                    <a:pt x="1062" y="48"/>
                  </a:lnTo>
                  <a:lnTo>
                    <a:pt x="1098" y="62"/>
                  </a:lnTo>
                  <a:lnTo>
                    <a:pt x="1134" y="78"/>
                  </a:lnTo>
                  <a:lnTo>
                    <a:pt x="1168" y="96"/>
                  </a:lnTo>
                  <a:lnTo>
                    <a:pt x="1200" y="116"/>
                  </a:lnTo>
                  <a:lnTo>
                    <a:pt x="1234" y="136"/>
                  </a:lnTo>
                  <a:lnTo>
                    <a:pt x="1264" y="158"/>
                  </a:lnTo>
                  <a:lnTo>
                    <a:pt x="1294" y="182"/>
                  </a:lnTo>
                  <a:lnTo>
                    <a:pt x="1322" y="206"/>
                  </a:lnTo>
                  <a:lnTo>
                    <a:pt x="1350" y="232"/>
                  </a:lnTo>
                  <a:lnTo>
                    <a:pt x="1376" y="260"/>
                  </a:lnTo>
                  <a:lnTo>
                    <a:pt x="1402" y="288"/>
                  </a:lnTo>
                  <a:lnTo>
                    <a:pt x="1424" y="318"/>
                  </a:lnTo>
                  <a:lnTo>
                    <a:pt x="1446" y="350"/>
                  </a:lnTo>
                  <a:lnTo>
                    <a:pt x="1468" y="382"/>
                  </a:lnTo>
                  <a:lnTo>
                    <a:pt x="1486" y="414"/>
                  </a:lnTo>
                  <a:lnTo>
                    <a:pt x="1504" y="448"/>
                  </a:lnTo>
                  <a:lnTo>
                    <a:pt x="1520" y="484"/>
                  </a:lnTo>
                  <a:lnTo>
                    <a:pt x="1534" y="520"/>
                  </a:lnTo>
                  <a:lnTo>
                    <a:pt x="1546" y="556"/>
                  </a:lnTo>
                  <a:lnTo>
                    <a:pt x="1556" y="594"/>
                  </a:lnTo>
                  <a:lnTo>
                    <a:pt x="1566" y="632"/>
                  </a:lnTo>
                  <a:lnTo>
                    <a:pt x="1572" y="672"/>
                  </a:lnTo>
                  <a:lnTo>
                    <a:pt x="1578" y="710"/>
                  </a:lnTo>
                  <a:lnTo>
                    <a:pt x="1580" y="752"/>
                  </a:lnTo>
                  <a:lnTo>
                    <a:pt x="1582" y="792"/>
                  </a:lnTo>
                  <a:lnTo>
                    <a:pt x="1582" y="792"/>
                  </a:lnTo>
                  <a:close/>
                </a:path>
              </a:pathLst>
            </a:custGeom>
            <a:solidFill>
              <a:srgbClr val="007EA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267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Freeform 6"/>
            <p:cNvSpPr>
              <a:spLocks/>
            </p:cNvSpPr>
            <p:nvPr/>
          </p:nvSpPr>
          <p:spPr bwMode="auto">
            <a:xfrm>
              <a:off x="1305645" y="776273"/>
              <a:ext cx="1415328" cy="1856638"/>
            </a:xfrm>
            <a:custGeom>
              <a:avLst/>
              <a:gdLst>
                <a:gd name="T0" fmla="*/ 1024 w 1084"/>
                <a:gd name="T1" fmla="*/ 902 h 1422"/>
                <a:gd name="T2" fmla="*/ 868 w 1084"/>
                <a:gd name="T3" fmla="*/ 822 h 1422"/>
                <a:gd name="T4" fmla="*/ 764 w 1084"/>
                <a:gd name="T5" fmla="*/ 854 h 1422"/>
                <a:gd name="T6" fmla="*/ 710 w 1084"/>
                <a:gd name="T7" fmla="*/ 788 h 1422"/>
                <a:gd name="T8" fmla="*/ 664 w 1084"/>
                <a:gd name="T9" fmla="*/ 788 h 1422"/>
                <a:gd name="T10" fmla="*/ 634 w 1084"/>
                <a:gd name="T11" fmla="*/ 712 h 1422"/>
                <a:gd name="T12" fmla="*/ 576 w 1084"/>
                <a:gd name="T13" fmla="*/ 724 h 1422"/>
                <a:gd name="T14" fmla="*/ 576 w 1084"/>
                <a:gd name="T15" fmla="*/ 626 h 1422"/>
                <a:gd name="T16" fmla="*/ 724 w 1084"/>
                <a:gd name="T17" fmla="*/ 682 h 1422"/>
                <a:gd name="T18" fmla="*/ 762 w 1084"/>
                <a:gd name="T19" fmla="*/ 600 h 1422"/>
                <a:gd name="T20" fmla="*/ 806 w 1084"/>
                <a:gd name="T21" fmla="*/ 504 h 1422"/>
                <a:gd name="T22" fmla="*/ 926 w 1084"/>
                <a:gd name="T23" fmla="*/ 238 h 1422"/>
                <a:gd name="T24" fmla="*/ 844 w 1084"/>
                <a:gd name="T25" fmla="*/ 144 h 1422"/>
                <a:gd name="T26" fmla="*/ 800 w 1084"/>
                <a:gd name="T27" fmla="*/ 286 h 1422"/>
                <a:gd name="T28" fmla="*/ 628 w 1084"/>
                <a:gd name="T29" fmla="*/ 182 h 1422"/>
                <a:gd name="T30" fmla="*/ 752 w 1084"/>
                <a:gd name="T31" fmla="*/ 114 h 1422"/>
                <a:gd name="T32" fmla="*/ 714 w 1084"/>
                <a:gd name="T33" fmla="*/ 20 h 1422"/>
                <a:gd name="T34" fmla="*/ 440 w 1084"/>
                <a:gd name="T35" fmla="*/ 42 h 1422"/>
                <a:gd name="T36" fmla="*/ 272 w 1084"/>
                <a:gd name="T37" fmla="*/ 42 h 1422"/>
                <a:gd name="T38" fmla="*/ 48 w 1084"/>
                <a:gd name="T39" fmla="*/ 58 h 1422"/>
                <a:gd name="T40" fmla="*/ 28 w 1084"/>
                <a:gd name="T41" fmla="*/ 92 h 1422"/>
                <a:gd name="T42" fmla="*/ 60 w 1084"/>
                <a:gd name="T43" fmla="*/ 134 h 1422"/>
                <a:gd name="T44" fmla="*/ 22 w 1084"/>
                <a:gd name="T45" fmla="*/ 204 h 1422"/>
                <a:gd name="T46" fmla="*/ 32 w 1084"/>
                <a:gd name="T47" fmla="*/ 290 h 1422"/>
                <a:gd name="T48" fmla="*/ 136 w 1084"/>
                <a:gd name="T49" fmla="*/ 184 h 1422"/>
                <a:gd name="T50" fmla="*/ 308 w 1084"/>
                <a:gd name="T51" fmla="*/ 320 h 1422"/>
                <a:gd name="T52" fmla="*/ 370 w 1084"/>
                <a:gd name="T53" fmla="*/ 604 h 1422"/>
                <a:gd name="T54" fmla="*/ 534 w 1084"/>
                <a:gd name="T55" fmla="*/ 762 h 1422"/>
                <a:gd name="T56" fmla="*/ 698 w 1084"/>
                <a:gd name="T57" fmla="*/ 882 h 1422"/>
                <a:gd name="T58" fmla="*/ 740 w 1084"/>
                <a:gd name="T59" fmla="*/ 890 h 1422"/>
                <a:gd name="T60" fmla="*/ 742 w 1084"/>
                <a:gd name="T61" fmla="*/ 1056 h 1422"/>
                <a:gd name="T62" fmla="*/ 784 w 1084"/>
                <a:gd name="T63" fmla="*/ 1158 h 1422"/>
                <a:gd name="T64" fmla="*/ 694 w 1084"/>
                <a:gd name="T65" fmla="*/ 1422 h 1422"/>
                <a:gd name="T66" fmla="*/ 958 w 1084"/>
                <a:gd name="T67" fmla="*/ 1244 h 1422"/>
                <a:gd name="T68" fmla="*/ 1046 w 1084"/>
                <a:gd name="T69" fmla="*/ 1164 h 1422"/>
                <a:gd name="T70" fmla="*/ 1024 w 1084"/>
                <a:gd name="T71" fmla="*/ 96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4" h="1422">
                  <a:moveTo>
                    <a:pt x="1024" y="962"/>
                  </a:moveTo>
                  <a:lnTo>
                    <a:pt x="1024" y="902"/>
                  </a:lnTo>
                  <a:lnTo>
                    <a:pt x="968" y="854"/>
                  </a:lnTo>
                  <a:lnTo>
                    <a:pt x="868" y="822"/>
                  </a:lnTo>
                  <a:lnTo>
                    <a:pt x="784" y="822"/>
                  </a:lnTo>
                  <a:lnTo>
                    <a:pt x="764" y="854"/>
                  </a:lnTo>
                  <a:lnTo>
                    <a:pt x="730" y="834"/>
                  </a:lnTo>
                  <a:lnTo>
                    <a:pt x="710" y="788"/>
                  </a:lnTo>
                  <a:lnTo>
                    <a:pt x="664" y="788"/>
                  </a:lnTo>
                  <a:lnTo>
                    <a:pt x="664" y="788"/>
                  </a:lnTo>
                  <a:lnTo>
                    <a:pt x="688" y="712"/>
                  </a:lnTo>
                  <a:lnTo>
                    <a:pt x="634" y="712"/>
                  </a:lnTo>
                  <a:lnTo>
                    <a:pt x="604" y="744"/>
                  </a:lnTo>
                  <a:lnTo>
                    <a:pt x="576" y="724"/>
                  </a:lnTo>
                  <a:lnTo>
                    <a:pt x="576" y="682"/>
                  </a:lnTo>
                  <a:lnTo>
                    <a:pt x="576" y="626"/>
                  </a:lnTo>
                  <a:lnTo>
                    <a:pt x="700" y="596"/>
                  </a:lnTo>
                  <a:lnTo>
                    <a:pt x="724" y="682"/>
                  </a:lnTo>
                  <a:lnTo>
                    <a:pt x="762" y="654"/>
                  </a:lnTo>
                  <a:lnTo>
                    <a:pt x="762" y="600"/>
                  </a:lnTo>
                  <a:lnTo>
                    <a:pt x="784" y="578"/>
                  </a:lnTo>
                  <a:lnTo>
                    <a:pt x="806" y="504"/>
                  </a:lnTo>
                  <a:lnTo>
                    <a:pt x="1014" y="432"/>
                  </a:lnTo>
                  <a:lnTo>
                    <a:pt x="926" y="238"/>
                  </a:lnTo>
                  <a:lnTo>
                    <a:pt x="888" y="228"/>
                  </a:lnTo>
                  <a:lnTo>
                    <a:pt x="844" y="144"/>
                  </a:lnTo>
                  <a:lnTo>
                    <a:pt x="776" y="144"/>
                  </a:lnTo>
                  <a:lnTo>
                    <a:pt x="800" y="286"/>
                  </a:lnTo>
                  <a:lnTo>
                    <a:pt x="752" y="286"/>
                  </a:lnTo>
                  <a:lnTo>
                    <a:pt x="628" y="182"/>
                  </a:lnTo>
                  <a:lnTo>
                    <a:pt x="650" y="134"/>
                  </a:lnTo>
                  <a:lnTo>
                    <a:pt x="752" y="114"/>
                  </a:lnTo>
                  <a:lnTo>
                    <a:pt x="752" y="42"/>
                  </a:lnTo>
                  <a:lnTo>
                    <a:pt x="714" y="20"/>
                  </a:lnTo>
                  <a:lnTo>
                    <a:pt x="542" y="42"/>
                  </a:lnTo>
                  <a:lnTo>
                    <a:pt x="440" y="42"/>
                  </a:lnTo>
                  <a:lnTo>
                    <a:pt x="362" y="20"/>
                  </a:lnTo>
                  <a:lnTo>
                    <a:pt x="272" y="42"/>
                  </a:lnTo>
                  <a:lnTo>
                    <a:pt x="136" y="0"/>
                  </a:lnTo>
                  <a:lnTo>
                    <a:pt x="48" y="58"/>
                  </a:lnTo>
                  <a:lnTo>
                    <a:pt x="72" y="92"/>
                  </a:lnTo>
                  <a:lnTo>
                    <a:pt x="28" y="92"/>
                  </a:lnTo>
                  <a:lnTo>
                    <a:pt x="28" y="134"/>
                  </a:lnTo>
                  <a:lnTo>
                    <a:pt x="60" y="134"/>
                  </a:lnTo>
                  <a:lnTo>
                    <a:pt x="0" y="168"/>
                  </a:lnTo>
                  <a:lnTo>
                    <a:pt x="22" y="204"/>
                  </a:lnTo>
                  <a:lnTo>
                    <a:pt x="54" y="204"/>
                  </a:lnTo>
                  <a:lnTo>
                    <a:pt x="32" y="290"/>
                  </a:lnTo>
                  <a:lnTo>
                    <a:pt x="68" y="258"/>
                  </a:lnTo>
                  <a:lnTo>
                    <a:pt x="136" y="184"/>
                  </a:lnTo>
                  <a:lnTo>
                    <a:pt x="240" y="212"/>
                  </a:lnTo>
                  <a:lnTo>
                    <a:pt x="308" y="320"/>
                  </a:lnTo>
                  <a:lnTo>
                    <a:pt x="294" y="486"/>
                  </a:lnTo>
                  <a:lnTo>
                    <a:pt x="370" y="604"/>
                  </a:lnTo>
                  <a:lnTo>
                    <a:pt x="416" y="724"/>
                  </a:lnTo>
                  <a:lnTo>
                    <a:pt x="534" y="762"/>
                  </a:lnTo>
                  <a:lnTo>
                    <a:pt x="606" y="800"/>
                  </a:lnTo>
                  <a:lnTo>
                    <a:pt x="698" y="882"/>
                  </a:lnTo>
                  <a:lnTo>
                    <a:pt x="730" y="882"/>
                  </a:lnTo>
                  <a:lnTo>
                    <a:pt x="740" y="890"/>
                  </a:lnTo>
                  <a:lnTo>
                    <a:pt x="720" y="948"/>
                  </a:lnTo>
                  <a:lnTo>
                    <a:pt x="742" y="1056"/>
                  </a:lnTo>
                  <a:lnTo>
                    <a:pt x="720" y="1110"/>
                  </a:lnTo>
                  <a:lnTo>
                    <a:pt x="784" y="1158"/>
                  </a:lnTo>
                  <a:lnTo>
                    <a:pt x="808" y="1194"/>
                  </a:lnTo>
                  <a:lnTo>
                    <a:pt x="694" y="1422"/>
                  </a:lnTo>
                  <a:lnTo>
                    <a:pt x="850" y="1370"/>
                  </a:lnTo>
                  <a:lnTo>
                    <a:pt x="958" y="1244"/>
                  </a:lnTo>
                  <a:lnTo>
                    <a:pt x="980" y="1172"/>
                  </a:lnTo>
                  <a:lnTo>
                    <a:pt x="1046" y="1164"/>
                  </a:lnTo>
                  <a:lnTo>
                    <a:pt x="1084" y="996"/>
                  </a:lnTo>
                  <a:lnTo>
                    <a:pt x="1024" y="962"/>
                  </a:lnTo>
                  <a:close/>
                </a:path>
              </a:pathLst>
            </a:custGeom>
            <a:solidFill>
              <a:srgbClr val="91D0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267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 rot="21158846">
            <a:off x="3153583" y="264523"/>
            <a:ext cx="10979852" cy="5355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檢定</a:t>
            </a:r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.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創意樣樣行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66DC13B-556F-43BF-B833-017CA9495484}"/>
              </a:ext>
            </a:extLst>
          </p:cNvPr>
          <p:cNvGrpSpPr/>
          <p:nvPr/>
        </p:nvGrpSpPr>
        <p:grpSpPr>
          <a:xfrm flipH="1">
            <a:off x="-4462193" y="4602760"/>
            <a:ext cx="9050795" cy="599278"/>
            <a:chOff x="1707166" y="3418733"/>
            <a:chExt cx="6788096" cy="569355"/>
          </a:xfrm>
        </p:grpSpPr>
        <p:sp>
          <p:nvSpPr>
            <p:cNvPr id="193" name="五边形 420">
              <a:extLst>
                <a:ext uri="{FF2B5EF4-FFF2-40B4-BE49-F238E27FC236}">
                  <a16:creationId xmlns:a16="http://schemas.microsoft.com/office/drawing/2014/main" id="{F8254EFC-E432-40D8-B7F4-53FCFC2EA2C3}"/>
                </a:ext>
              </a:extLst>
            </p:cNvPr>
            <p:cNvSpPr/>
            <p:nvPr/>
          </p:nvSpPr>
          <p:spPr>
            <a:xfrm flipH="1">
              <a:off x="1707166" y="3418733"/>
              <a:ext cx="6788096" cy="569355"/>
            </a:xfrm>
            <a:prstGeom prst="homePlate">
              <a:avLst/>
            </a:prstGeom>
            <a:solidFill>
              <a:srgbClr val="FCA82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3"/>
            </a:p>
          </p:txBody>
        </p:sp>
        <p:grpSp>
          <p:nvGrpSpPr>
            <p:cNvPr id="206" name="群組 205">
              <a:extLst>
                <a:ext uri="{FF2B5EF4-FFF2-40B4-BE49-F238E27FC236}">
                  <a16:creationId xmlns:a16="http://schemas.microsoft.com/office/drawing/2014/main" id="{6BA3D662-8312-46FC-89F3-D46427D599EB}"/>
                </a:ext>
              </a:extLst>
            </p:cNvPr>
            <p:cNvGrpSpPr/>
            <p:nvPr/>
          </p:nvGrpSpPr>
          <p:grpSpPr>
            <a:xfrm>
              <a:off x="2159489" y="3521063"/>
              <a:ext cx="287999" cy="399565"/>
              <a:chOff x="3162084" y="3629761"/>
              <a:chExt cx="449662" cy="625936"/>
            </a:xfrm>
          </p:grpSpPr>
          <p:sp>
            <p:nvSpPr>
              <p:cNvPr id="207" name="椭圆 445">
                <a:extLst>
                  <a:ext uri="{FF2B5EF4-FFF2-40B4-BE49-F238E27FC236}">
                    <a16:creationId xmlns:a16="http://schemas.microsoft.com/office/drawing/2014/main" id="{9EE12A1A-9D66-4183-AE75-7A9329350778}"/>
                  </a:ext>
                </a:extLst>
              </p:cNvPr>
              <p:cNvSpPr/>
              <p:nvPr/>
            </p:nvSpPr>
            <p:spPr>
              <a:xfrm>
                <a:off x="3162084" y="3666376"/>
                <a:ext cx="449662" cy="5715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3" b="1" dirty="0"/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FBD2509F-F181-460B-8C0D-50C048E72491}"/>
                  </a:ext>
                </a:extLst>
              </p:cNvPr>
              <p:cNvSpPr/>
              <p:nvPr/>
            </p:nvSpPr>
            <p:spPr>
              <a:xfrm>
                <a:off x="3189889" y="3629761"/>
                <a:ext cx="377675" cy="625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2133" b="1" dirty="0">
                    <a:solidFill>
                      <a:srgbClr val="FCA82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endParaRPr lang="zh-CN" altLang="en-US" sz="2133" b="1" dirty="0">
                  <a:solidFill>
                    <a:srgbClr val="FCA82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EEE9AE7C-68BF-4E0B-A957-343719D16AB9}"/>
                </a:ext>
              </a:extLst>
            </p:cNvPr>
            <p:cNvSpPr/>
            <p:nvPr/>
          </p:nvSpPr>
          <p:spPr>
            <a:xfrm>
              <a:off x="2534301" y="3460548"/>
              <a:ext cx="1215718" cy="497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競賽規劃</a:t>
              </a:r>
              <a:endParaRPr lang="en-US" altLang="zh-CN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05A34324-1B65-4911-9F3F-96636C773BA2}"/>
              </a:ext>
            </a:extLst>
          </p:cNvPr>
          <p:cNvGrpSpPr/>
          <p:nvPr/>
        </p:nvGrpSpPr>
        <p:grpSpPr>
          <a:xfrm flipH="1">
            <a:off x="-4030628" y="1513034"/>
            <a:ext cx="10157024" cy="1239638"/>
            <a:chOff x="711742" y="2286995"/>
            <a:chExt cx="7617768" cy="1177738"/>
          </a:xfrm>
        </p:grpSpPr>
        <p:sp>
          <p:nvSpPr>
            <p:cNvPr id="191" name="五边形 418">
              <a:extLst>
                <a:ext uri="{FF2B5EF4-FFF2-40B4-BE49-F238E27FC236}">
                  <a16:creationId xmlns:a16="http://schemas.microsoft.com/office/drawing/2014/main" id="{11CB080F-85A2-4C9A-B238-3672570AEF91}"/>
                </a:ext>
              </a:extLst>
            </p:cNvPr>
            <p:cNvSpPr/>
            <p:nvPr/>
          </p:nvSpPr>
          <p:spPr>
            <a:xfrm flipH="1">
              <a:off x="711742" y="2286995"/>
              <a:ext cx="7617768" cy="569355"/>
            </a:xfrm>
            <a:prstGeom prst="homePlate">
              <a:avLst/>
            </a:prstGeom>
            <a:solidFill>
              <a:srgbClr val="82D64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3"/>
            </a:p>
          </p:txBody>
        </p:sp>
        <p:grpSp>
          <p:nvGrpSpPr>
            <p:cNvPr id="200" name="群組 199">
              <a:extLst>
                <a:ext uri="{FF2B5EF4-FFF2-40B4-BE49-F238E27FC236}">
                  <a16:creationId xmlns:a16="http://schemas.microsoft.com/office/drawing/2014/main" id="{437796D0-1980-4CBB-8A16-0B58C70B0224}"/>
                </a:ext>
              </a:extLst>
            </p:cNvPr>
            <p:cNvGrpSpPr/>
            <p:nvPr/>
          </p:nvGrpSpPr>
          <p:grpSpPr>
            <a:xfrm>
              <a:off x="1344154" y="2373724"/>
              <a:ext cx="288000" cy="399564"/>
              <a:chOff x="1889087" y="1846916"/>
              <a:chExt cx="449665" cy="625934"/>
            </a:xfrm>
          </p:grpSpPr>
          <p:sp>
            <p:nvSpPr>
              <p:cNvPr id="201" name="椭圆 441">
                <a:extLst>
                  <a:ext uri="{FF2B5EF4-FFF2-40B4-BE49-F238E27FC236}">
                    <a16:creationId xmlns:a16="http://schemas.microsoft.com/office/drawing/2014/main" id="{8D454B5C-4D0A-4061-9D67-952700DCC89D}"/>
                  </a:ext>
                </a:extLst>
              </p:cNvPr>
              <p:cNvSpPr/>
              <p:nvPr/>
            </p:nvSpPr>
            <p:spPr>
              <a:xfrm>
                <a:off x="1889087" y="1891095"/>
                <a:ext cx="449665" cy="5715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3" b="1" dirty="0"/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780F436B-B789-4D75-98F0-59D096C67EAC}"/>
                  </a:ext>
                </a:extLst>
              </p:cNvPr>
              <p:cNvSpPr/>
              <p:nvPr/>
            </p:nvSpPr>
            <p:spPr>
              <a:xfrm>
                <a:off x="1932132" y="1846916"/>
                <a:ext cx="377677" cy="625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2133" b="1" dirty="0">
                    <a:solidFill>
                      <a:srgbClr val="82D64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  <a:endParaRPr lang="zh-CN" altLang="en-US" sz="2133" b="1" dirty="0">
                  <a:solidFill>
                    <a:srgbClr val="82D64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0495C863-F438-4D18-BE8B-FBD2237B5697}"/>
                </a:ext>
              </a:extLst>
            </p:cNvPr>
            <p:cNvSpPr/>
            <p:nvPr/>
          </p:nvSpPr>
          <p:spPr>
            <a:xfrm>
              <a:off x="1357510" y="2343774"/>
              <a:ext cx="1913762" cy="1120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檢定規劃</a:t>
              </a:r>
              <a:endParaRPr lang="en-US" altLang="zh-CN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/>
              <a:endParaRPr lang="en-US" altLang="zh-CN" sz="42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08ACD0B-13BC-4E7D-9C99-68FE3CC8FC7D}"/>
              </a:ext>
            </a:extLst>
          </p:cNvPr>
          <p:cNvGrpSpPr/>
          <p:nvPr/>
        </p:nvGrpSpPr>
        <p:grpSpPr>
          <a:xfrm>
            <a:off x="6261609" y="3520881"/>
            <a:ext cx="9486781" cy="599279"/>
            <a:chOff x="1374103" y="2877515"/>
            <a:chExt cx="7115085" cy="569355"/>
          </a:xfrm>
        </p:grpSpPr>
        <p:sp>
          <p:nvSpPr>
            <p:cNvPr id="192" name="五边形 419">
              <a:extLst>
                <a:ext uri="{FF2B5EF4-FFF2-40B4-BE49-F238E27FC236}">
                  <a16:creationId xmlns:a16="http://schemas.microsoft.com/office/drawing/2014/main" id="{76C4F283-516A-4736-8761-787076344188}"/>
                </a:ext>
              </a:extLst>
            </p:cNvPr>
            <p:cNvSpPr/>
            <p:nvPr/>
          </p:nvSpPr>
          <p:spPr>
            <a:xfrm flipH="1">
              <a:off x="1374103" y="2877515"/>
              <a:ext cx="7115085" cy="569355"/>
            </a:xfrm>
            <a:prstGeom prst="homePlate">
              <a:avLst/>
            </a:prstGeom>
            <a:solidFill>
              <a:srgbClr val="17556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3"/>
            </a:p>
          </p:txBody>
        </p:sp>
        <p:grpSp>
          <p:nvGrpSpPr>
            <p:cNvPr id="203" name="群組 202">
              <a:extLst>
                <a:ext uri="{FF2B5EF4-FFF2-40B4-BE49-F238E27FC236}">
                  <a16:creationId xmlns:a16="http://schemas.microsoft.com/office/drawing/2014/main" id="{143A8A68-FF6D-496A-B4E1-356CB8CA7FE8}"/>
                </a:ext>
              </a:extLst>
            </p:cNvPr>
            <p:cNvGrpSpPr/>
            <p:nvPr/>
          </p:nvGrpSpPr>
          <p:grpSpPr>
            <a:xfrm>
              <a:off x="1852616" y="2940828"/>
              <a:ext cx="287999" cy="399564"/>
              <a:chOff x="2595894" y="2720797"/>
              <a:chExt cx="449665" cy="625934"/>
            </a:xfrm>
          </p:grpSpPr>
          <p:sp>
            <p:nvSpPr>
              <p:cNvPr id="204" name="椭圆 443">
                <a:extLst>
                  <a:ext uri="{FF2B5EF4-FFF2-40B4-BE49-F238E27FC236}">
                    <a16:creationId xmlns:a16="http://schemas.microsoft.com/office/drawing/2014/main" id="{ECFBCD83-B916-4818-A3C5-E7E773CAB007}"/>
                  </a:ext>
                </a:extLst>
              </p:cNvPr>
              <p:cNvSpPr/>
              <p:nvPr/>
            </p:nvSpPr>
            <p:spPr>
              <a:xfrm>
                <a:off x="2595894" y="2764975"/>
                <a:ext cx="449665" cy="5715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3" b="1" dirty="0"/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4AA694D5-451F-460B-8336-65E58A020DF7}"/>
                  </a:ext>
                </a:extLst>
              </p:cNvPr>
              <p:cNvSpPr/>
              <p:nvPr/>
            </p:nvSpPr>
            <p:spPr>
              <a:xfrm>
                <a:off x="2643217" y="2720797"/>
                <a:ext cx="377678" cy="625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2133" b="1" dirty="0">
                    <a:solidFill>
                      <a:srgbClr val="175562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endParaRPr lang="zh-CN" altLang="en-US" sz="2133" b="1" dirty="0">
                  <a:solidFill>
                    <a:srgbClr val="17556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5853BC12-7D79-4467-B677-D3F5F3134AEE}"/>
                </a:ext>
              </a:extLst>
            </p:cNvPr>
            <p:cNvSpPr/>
            <p:nvPr/>
          </p:nvSpPr>
          <p:spPr>
            <a:xfrm>
              <a:off x="2248576" y="2886127"/>
              <a:ext cx="1754326" cy="497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tabLst>
                  <a:tab pos="529153" algn="l"/>
                </a:tabLst>
              </a:pP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多元學習表現</a:t>
              </a:r>
              <a:endParaRPr lang="en-US" altLang="zh-CN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9" name="文本框 95">
            <a:extLst>
              <a:ext uri="{FF2B5EF4-FFF2-40B4-BE49-F238E27FC236}">
                <a16:creationId xmlns:a16="http://schemas.microsoft.com/office/drawing/2014/main" id="{D1D446F3-585C-4CC1-82D3-EC57B5E3FBC8}"/>
              </a:ext>
            </a:extLst>
          </p:cNvPr>
          <p:cNvSpPr txBox="1"/>
          <p:nvPr/>
        </p:nvSpPr>
        <p:spPr>
          <a:xfrm rot="21117969">
            <a:off x="4141152" y="665620"/>
            <a:ext cx="12217400" cy="683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6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邁向</a:t>
            </a:r>
            <a:r>
              <a:rPr lang="zh-TW" altLang="en-US" sz="42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國立</a:t>
            </a:r>
            <a:r>
              <a:rPr lang="zh-TW" altLang="en-US" sz="26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創雙贏</a:t>
            </a:r>
            <a:endParaRPr lang="zh-CN" altLang="en-US" sz="2667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88" name="標題 1">
            <a:extLst>
              <a:ext uri="{FF2B5EF4-FFF2-40B4-BE49-F238E27FC236}">
                <a16:creationId xmlns:a16="http://schemas.microsoft.com/office/drawing/2014/main" id="{470DD5B0-B949-4880-AB09-84B64CBAB38F}"/>
              </a:ext>
            </a:extLst>
          </p:cNvPr>
          <p:cNvSpPr txBox="1">
            <a:spLocks/>
          </p:cNvSpPr>
          <p:nvPr/>
        </p:nvSpPr>
        <p:spPr>
          <a:xfrm>
            <a:off x="-51168" y="287941"/>
            <a:ext cx="6539845" cy="13271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經國高中</a:t>
            </a:r>
            <a:r>
              <a:rPr lang="en-US" altLang="zh-TW" sz="3733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733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商業與管理群</a:t>
            </a:r>
            <a:endParaRPr lang="zh-TW" alt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4" name="文字方塊 213">
            <a:extLst>
              <a:ext uri="{FF2B5EF4-FFF2-40B4-BE49-F238E27FC236}">
                <a16:creationId xmlns:a16="http://schemas.microsoft.com/office/drawing/2014/main" id="{D327D1E0-7E0B-46DD-AAB7-E2C9EAD0A29D}"/>
              </a:ext>
            </a:extLst>
          </p:cNvPr>
          <p:cNvSpPr txBox="1"/>
          <p:nvPr/>
        </p:nvSpPr>
        <p:spPr>
          <a:xfrm>
            <a:off x="440207" y="5341643"/>
            <a:ext cx="4505624" cy="129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教育部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 </a:t>
            </a: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全國技藝競賽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/</a:t>
            </a: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專題製作競賽</a:t>
            </a:r>
            <a:endParaRPr lang="en-US" altLang="zh-TW" sz="16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教育部 中學生小論文</a:t>
            </a:r>
            <a:r>
              <a:rPr lang="en-US" altLang="zh-TW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/</a:t>
            </a: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閱讀心得</a:t>
            </a:r>
            <a:endParaRPr lang="en-US" altLang="zh-TW" sz="16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全國科學探究競賽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(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科展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)</a:t>
            </a:r>
          </a:p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世界青少年發明展</a:t>
            </a:r>
          </a:p>
        </p:txBody>
      </p:sp>
      <p:pic>
        <p:nvPicPr>
          <p:cNvPr id="270" name="圖片 269">
            <a:extLst>
              <a:ext uri="{FF2B5EF4-FFF2-40B4-BE49-F238E27FC236}">
                <a16:creationId xmlns:a16="http://schemas.microsoft.com/office/drawing/2014/main" id="{21AAB2CB-928C-4B14-A924-CEE85BB72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9" y="2360404"/>
            <a:ext cx="1840828" cy="2102749"/>
          </a:xfrm>
          <a:prstGeom prst="rect">
            <a:avLst/>
          </a:prstGeom>
        </p:spPr>
      </p:pic>
      <p:pic>
        <p:nvPicPr>
          <p:cNvPr id="271" name="圖片 270">
            <a:extLst>
              <a:ext uri="{FF2B5EF4-FFF2-40B4-BE49-F238E27FC236}">
                <a16:creationId xmlns:a16="http://schemas.microsoft.com/office/drawing/2014/main" id="{28C89CB1-3758-4357-8136-DDC31D23D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01" y="2360404"/>
            <a:ext cx="1840828" cy="2102749"/>
          </a:xfrm>
          <a:prstGeom prst="rect">
            <a:avLst/>
          </a:prstGeom>
        </p:spPr>
      </p:pic>
      <p:pic>
        <p:nvPicPr>
          <p:cNvPr id="272" name="圖片 271">
            <a:extLst>
              <a:ext uri="{FF2B5EF4-FFF2-40B4-BE49-F238E27FC236}">
                <a16:creationId xmlns:a16="http://schemas.microsoft.com/office/drawing/2014/main" id="{A8A66FE7-C79E-44C2-8D24-0B4C0425B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953" y="2360404"/>
            <a:ext cx="1840828" cy="2102749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F843C57C-3C65-4F91-A00F-048281813D7A}"/>
              </a:ext>
            </a:extLst>
          </p:cNvPr>
          <p:cNvGrpSpPr/>
          <p:nvPr/>
        </p:nvGrpSpPr>
        <p:grpSpPr>
          <a:xfrm>
            <a:off x="6618765" y="4253248"/>
            <a:ext cx="5360711" cy="2314284"/>
            <a:chOff x="4964073" y="3189936"/>
            <a:chExt cx="4020533" cy="1735713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8B7CAF3-BD98-485D-87D2-686A9B0CA8B6}"/>
                </a:ext>
              </a:extLst>
            </p:cNvPr>
            <p:cNvGrpSpPr/>
            <p:nvPr/>
          </p:nvGrpSpPr>
          <p:grpSpPr>
            <a:xfrm>
              <a:off x="4964073" y="3189936"/>
              <a:ext cx="4020533" cy="1735713"/>
              <a:chOff x="4714598" y="1514069"/>
              <a:chExt cx="4300245" cy="1735713"/>
            </a:xfrm>
          </p:grpSpPr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3AB91F85-652B-44C4-8F04-33F150E594AB}"/>
                  </a:ext>
                </a:extLst>
              </p:cNvPr>
              <p:cNvGrpSpPr/>
              <p:nvPr/>
            </p:nvGrpSpPr>
            <p:grpSpPr>
              <a:xfrm>
                <a:off x="6859049" y="1514069"/>
                <a:ext cx="2155794" cy="1723612"/>
                <a:chOff x="4915640" y="1222320"/>
                <a:chExt cx="3371582" cy="3176959"/>
              </a:xfrm>
            </p:grpSpPr>
            <p:sp>
              <p:nvSpPr>
                <p:cNvPr id="274" name="圆角矩形 50">
                  <a:extLst>
                    <a:ext uri="{FF2B5EF4-FFF2-40B4-BE49-F238E27FC236}">
                      <a16:creationId xmlns:a16="http://schemas.microsoft.com/office/drawing/2014/main" id="{E4F44815-DD75-439A-8A2F-B2CA3A952405}"/>
                    </a:ext>
                  </a:extLst>
                </p:cNvPr>
                <p:cNvSpPr/>
                <p:nvPr/>
              </p:nvSpPr>
              <p:spPr>
                <a:xfrm>
                  <a:off x="4915640" y="1222320"/>
                  <a:ext cx="3371582" cy="3176959"/>
                </a:xfrm>
                <a:prstGeom prst="roundRect">
                  <a:avLst>
                    <a:gd name="adj" fmla="val 5271"/>
                  </a:avLst>
                </a:prstGeom>
                <a:solidFill>
                  <a:schemeClr val="bg1"/>
                </a:solidFill>
                <a:ln w="28575">
                  <a:solidFill>
                    <a:srgbClr val="8ACF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52AE51C2-5469-4DA1-B280-E22847E6A4EC}"/>
                    </a:ext>
                  </a:extLst>
                </p:cNvPr>
                <p:cNvSpPr/>
                <p:nvPr/>
              </p:nvSpPr>
              <p:spPr>
                <a:xfrm>
                  <a:off x="5637585" y="1504197"/>
                  <a:ext cx="1607263" cy="5813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en-US" sz="2133" b="1" dirty="0">
                      <a:solidFill>
                        <a:schemeClr val="accent5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多元學習</a:t>
                  </a:r>
                  <a:endParaRPr lang="zh-CN" altLang="en-US" sz="2133" b="1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DFD36C52-916B-4A5A-B44A-377D242DD434}"/>
                    </a:ext>
                  </a:extLst>
                </p:cNvPr>
                <p:cNvSpPr/>
                <p:nvPr/>
              </p:nvSpPr>
              <p:spPr>
                <a:xfrm>
                  <a:off x="5759449" y="2038098"/>
                  <a:ext cx="2456316" cy="22136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職場體驗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業師協同教學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全國技藝競賽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創意發明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專題製作</a:t>
                  </a:r>
                  <a:r>
                    <a:rPr lang="en-US" altLang="zh-TW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/</a:t>
                  </a: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行銷企劃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273" name="圆角矩形 46">
                <a:extLst>
                  <a:ext uri="{FF2B5EF4-FFF2-40B4-BE49-F238E27FC236}">
                    <a16:creationId xmlns:a16="http://schemas.microsoft.com/office/drawing/2014/main" id="{F0F54B17-50E2-498D-827F-2AE1B6ABC7F9}"/>
                  </a:ext>
                </a:extLst>
              </p:cNvPr>
              <p:cNvSpPr/>
              <p:nvPr/>
            </p:nvSpPr>
            <p:spPr>
              <a:xfrm>
                <a:off x="4714598" y="1526168"/>
                <a:ext cx="1954168" cy="1723614"/>
              </a:xfrm>
              <a:prstGeom prst="roundRect">
                <a:avLst>
                  <a:gd name="adj" fmla="val 5432"/>
                </a:avLst>
              </a:prstGeom>
              <a:solidFill>
                <a:schemeClr val="bg1"/>
              </a:solidFill>
              <a:ln w="28575">
                <a:solidFill>
                  <a:srgbClr val="8ACF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67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E9337F19-58D7-43FF-8C1B-FBEFF1AF0AEA}"/>
                  </a:ext>
                </a:extLst>
              </p:cNvPr>
              <p:cNvSpPr/>
              <p:nvPr/>
            </p:nvSpPr>
            <p:spPr>
              <a:xfrm>
                <a:off x="5230629" y="1992716"/>
                <a:ext cx="1772347" cy="281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瑞士飯店管理大學</a:t>
                </a:r>
                <a:endParaRPr lang="zh-CN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5" name="矩形 274">
                <a:extLst>
                  <a:ext uri="{FF2B5EF4-FFF2-40B4-BE49-F238E27FC236}">
                    <a16:creationId xmlns:a16="http://schemas.microsoft.com/office/drawing/2014/main" id="{D33E3626-18EF-43EC-AB16-73FA5C12090F}"/>
                  </a:ext>
                </a:extLst>
              </p:cNvPr>
              <p:cNvSpPr/>
              <p:nvPr/>
            </p:nvSpPr>
            <p:spPr>
              <a:xfrm>
                <a:off x="5151826" y="2367696"/>
                <a:ext cx="1027686" cy="315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133" b="1" dirty="0">
                    <a:solidFill>
                      <a:schemeClr val="accent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國際教育</a:t>
                </a:r>
                <a:endParaRPr lang="zh-CN" altLang="en-US" sz="2133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AF7719A5-07D9-4570-899E-3C48AE45C9CC}"/>
                  </a:ext>
                </a:extLst>
              </p:cNvPr>
              <p:cNvSpPr/>
              <p:nvPr/>
            </p:nvSpPr>
            <p:spPr>
              <a:xfrm>
                <a:off x="5142561" y="1713024"/>
                <a:ext cx="1027686" cy="315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133" b="1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雙聯學制</a:t>
                </a:r>
                <a:endParaRPr lang="zh-CN" altLang="en-US" sz="2133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3" name="矩形 292">
                <a:extLst>
                  <a:ext uri="{FF2B5EF4-FFF2-40B4-BE49-F238E27FC236}">
                    <a16:creationId xmlns:a16="http://schemas.microsoft.com/office/drawing/2014/main" id="{E7D795B5-BDC8-4E8A-AC46-51F45D021D0E}"/>
                  </a:ext>
                </a:extLst>
              </p:cNvPr>
              <p:cNvSpPr/>
              <p:nvPr/>
            </p:nvSpPr>
            <p:spPr>
              <a:xfrm>
                <a:off x="5241212" y="2672482"/>
                <a:ext cx="813390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美國</a:t>
                </a:r>
                <a:endPara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澳洲</a:t>
                </a:r>
                <a:endPara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94821890-C387-4CE9-92C4-14785410D5F9}"/>
                  </a:ext>
                </a:extLst>
              </p:cNvPr>
              <p:cNvSpPr/>
              <p:nvPr/>
            </p:nvSpPr>
            <p:spPr>
              <a:xfrm>
                <a:off x="5788671" y="2672482"/>
                <a:ext cx="813390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英國</a:t>
                </a:r>
                <a:endPara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宿霧</a:t>
                </a:r>
                <a:endParaRPr lang="zh-CN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16" name="圖片 415">
              <a:extLst>
                <a:ext uri="{FF2B5EF4-FFF2-40B4-BE49-F238E27FC236}">
                  <a16:creationId xmlns:a16="http://schemas.microsoft.com/office/drawing/2014/main" id="{62A32F3F-0F20-4F73-B991-8674B0E46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964872" y="3224979"/>
              <a:ext cx="574517" cy="684000"/>
            </a:xfrm>
            <a:prstGeom prst="rect">
              <a:avLst/>
            </a:prstGeom>
          </p:spPr>
        </p:pic>
        <p:pic>
          <p:nvPicPr>
            <p:cNvPr id="417" name="圖片 416">
              <a:extLst>
                <a:ext uri="{FF2B5EF4-FFF2-40B4-BE49-F238E27FC236}">
                  <a16:creationId xmlns:a16="http://schemas.microsoft.com/office/drawing/2014/main" id="{1B87A689-60CC-451A-AD3A-0BEFD75DF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004796" y="3244406"/>
              <a:ext cx="563382" cy="66179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A6C37A5-8520-4FC4-BC85-20D4F8C9F765}"/>
              </a:ext>
            </a:extLst>
          </p:cNvPr>
          <p:cNvGrpSpPr/>
          <p:nvPr/>
        </p:nvGrpSpPr>
        <p:grpSpPr>
          <a:xfrm>
            <a:off x="6322114" y="1468169"/>
            <a:ext cx="1166231" cy="885532"/>
            <a:chOff x="4741585" y="1043976"/>
            <a:chExt cx="874673" cy="664149"/>
          </a:xfrm>
        </p:grpSpPr>
        <p:grpSp>
          <p:nvGrpSpPr>
            <p:cNvPr id="418" name="组合 55">
              <a:extLst>
                <a:ext uri="{FF2B5EF4-FFF2-40B4-BE49-F238E27FC236}">
                  <a16:creationId xmlns:a16="http://schemas.microsoft.com/office/drawing/2014/main" id="{2FBEDCB8-3372-48B2-80F0-D1C50D490C91}"/>
                </a:ext>
              </a:extLst>
            </p:cNvPr>
            <p:cNvGrpSpPr/>
            <p:nvPr/>
          </p:nvGrpSpPr>
          <p:grpSpPr>
            <a:xfrm>
              <a:off x="4900614" y="1245950"/>
              <a:ext cx="715644" cy="462175"/>
              <a:chOff x="1281153" y="5632171"/>
              <a:chExt cx="1466266" cy="937662"/>
            </a:xfrm>
          </p:grpSpPr>
          <p:sp>
            <p:nvSpPr>
              <p:cNvPr id="419" name="云形 56">
                <a:extLst>
                  <a:ext uri="{FF2B5EF4-FFF2-40B4-BE49-F238E27FC236}">
                    <a16:creationId xmlns:a16="http://schemas.microsoft.com/office/drawing/2014/main" id="{DFA19CF7-A238-4DB3-B4DE-CBFE573B2707}"/>
                  </a:ext>
                </a:extLst>
              </p:cNvPr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 dirty="0">
                  <a:solidFill>
                    <a:srgbClr val="FFC52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0" name="云形 57">
                <a:extLst>
                  <a:ext uri="{FF2B5EF4-FFF2-40B4-BE49-F238E27FC236}">
                    <a16:creationId xmlns:a16="http://schemas.microsoft.com/office/drawing/2014/main" id="{BDC7FD37-0CAB-4A79-820E-1D06EC1206D2}"/>
                  </a:ext>
                </a:extLst>
              </p:cNvPr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>
                  <a:solidFill>
                    <a:srgbClr val="FFC52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24" name="图片 30">
              <a:extLst>
                <a:ext uri="{FF2B5EF4-FFF2-40B4-BE49-F238E27FC236}">
                  <a16:creationId xmlns:a16="http://schemas.microsoft.com/office/drawing/2014/main" id="{966C75CB-A72B-4A2C-9ACB-35A1A4703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1585" y="1043976"/>
              <a:ext cx="706716" cy="484901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3732337-3505-4C39-93DF-227C4314C611}"/>
              </a:ext>
            </a:extLst>
          </p:cNvPr>
          <p:cNvGrpSpPr/>
          <p:nvPr/>
        </p:nvGrpSpPr>
        <p:grpSpPr>
          <a:xfrm>
            <a:off x="8751204" y="1640297"/>
            <a:ext cx="1278093" cy="813812"/>
            <a:chOff x="6563403" y="1097766"/>
            <a:chExt cx="958570" cy="610359"/>
          </a:xfrm>
        </p:grpSpPr>
        <p:grpSp>
          <p:nvGrpSpPr>
            <p:cNvPr id="421" name="组合 58">
              <a:extLst>
                <a:ext uri="{FF2B5EF4-FFF2-40B4-BE49-F238E27FC236}">
                  <a16:creationId xmlns:a16="http://schemas.microsoft.com/office/drawing/2014/main" id="{13307AA5-65AB-4537-B710-6AE5464247B2}"/>
                </a:ext>
              </a:extLst>
            </p:cNvPr>
            <p:cNvGrpSpPr/>
            <p:nvPr/>
          </p:nvGrpSpPr>
          <p:grpSpPr>
            <a:xfrm>
              <a:off x="6806329" y="1245950"/>
              <a:ext cx="715644" cy="462175"/>
              <a:chOff x="1281153" y="5632171"/>
              <a:chExt cx="1466266" cy="937662"/>
            </a:xfrm>
          </p:grpSpPr>
          <p:sp>
            <p:nvSpPr>
              <p:cNvPr id="422" name="云形 59">
                <a:extLst>
                  <a:ext uri="{FF2B5EF4-FFF2-40B4-BE49-F238E27FC236}">
                    <a16:creationId xmlns:a16="http://schemas.microsoft.com/office/drawing/2014/main" id="{F451893C-AC28-4D7C-95BF-26B2C337B564}"/>
                  </a:ext>
                </a:extLst>
              </p:cNvPr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 dirty="0">
                  <a:solidFill>
                    <a:srgbClr val="00B9F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3" name="云形 60">
                <a:extLst>
                  <a:ext uri="{FF2B5EF4-FFF2-40B4-BE49-F238E27FC236}">
                    <a16:creationId xmlns:a16="http://schemas.microsoft.com/office/drawing/2014/main" id="{52014764-F8A2-43ED-BB0B-4AC10C744DCC}"/>
                  </a:ext>
                </a:extLst>
              </p:cNvPr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>
                  <a:solidFill>
                    <a:srgbClr val="00B9F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25" name="图片 59">
              <a:extLst>
                <a:ext uri="{FF2B5EF4-FFF2-40B4-BE49-F238E27FC236}">
                  <a16:creationId xmlns:a16="http://schemas.microsoft.com/office/drawing/2014/main" id="{09F1C95C-483E-4EB8-84D4-02A7DFCCA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3403" y="1097766"/>
              <a:ext cx="727352" cy="470771"/>
            </a:xfrm>
            <a:prstGeom prst="rect">
              <a:avLst/>
            </a:prstGeom>
          </p:spPr>
        </p:pic>
      </p:grpSp>
      <p:sp>
        <p:nvSpPr>
          <p:cNvPr id="426" name="矩形 425">
            <a:extLst>
              <a:ext uri="{FF2B5EF4-FFF2-40B4-BE49-F238E27FC236}">
                <a16:creationId xmlns:a16="http://schemas.microsoft.com/office/drawing/2014/main" id="{04E67C87-8D08-4060-A438-A3AA0E726612}"/>
              </a:ext>
            </a:extLst>
          </p:cNvPr>
          <p:cNvSpPr/>
          <p:nvPr/>
        </p:nvSpPr>
        <p:spPr>
          <a:xfrm>
            <a:off x="9626657" y="2280744"/>
            <a:ext cx="2773303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zh-TW" altLang="en-US" sz="2667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商業經營科</a:t>
            </a:r>
            <a:endParaRPr lang="zh-CN" altLang="en-US" sz="2667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7" name="矩形 426">
            <a:extLst>
              <a:ext uri="{FF2B5EF4-FFF2-40B4-BE49-F238E27FC236}">
                <a16:creationId xmlns:a16="http://schemas.microsoft.com/office/drawing/2014/main" id="{DA31D655-0B85-418D-A80C-0C5A10AD23B5}"/>
              </a:ext>
            </a:extLst>
          </p:cNvPr>
          <p:cNvSpPr/>
          <p:nvPr/>
        </p:nvSpPr>
        <p:spPr>
          <a:xfrm>
            <a:off x="6885842" y="2223369"/>
            <a:ext cx="2773303" cy="632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zh-TW" altLang="en-US" sz="2667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國際貿易科</a:t>
            </a:r>
            <a:endParaRPr lang="zh-CN" altLang="en-US" sz="2667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8" name="矩形 427">
            <a:extLst>
              <a:ext uri="{FF2B5EF4-FFF2-40B4-BE49-F238E27FC236}">
                <a16:creationId xmlns:a16="http://schemas.microsoft.com/office/drawing/2014/main" id="{DBAC525D-2ECD-431C-85A6-3F9A90DF4BC7}"/>
              </a:ext>
            </a:extLst>
          </p:cNvPr>
          <p:cNvSpPr/>
          <p:nvPr/>
        </p:nvSpPr>
        <p:spPr>
          <a:xfrm>
            <a:off x="7460831" y="2668226"/>
            <a:ext cx="2773303" cy="74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班   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70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人</a:t>
            </a:r>
            <a:endParaRPr lang="zh-CN" altLang="en-US" sz="2133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9" name="矩形 428">
            <a:extLst>
              <a:ext uri="{FF2B5EF4-FFF2-40B4-BE49-F238E27FC236}">
                <a16:creationId xmlns:a16="http://schemas.microsoft.com/office/drawing/2014/main" id="{0A333684-7954-466E-872E-48E3EF6C44A4}"/>
              </a:ext>
            </a:extLst>
          </p:cNvPr>
          <p:cNvSpPr/>
          <p:nvPr/>
        </p:nvSpPr>
        <p:spPr>
          <a:xfrm>
            <a:off x="10178465" y="2639538"/>
            <a:ext cx="2773303" cy="74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班   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70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人</a:t>
            </a:r>
            <a:endParaRPr lang="zh-CN" altLang="en-US" sz="2133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30" name="文本框 95">
            <a:extLst>
              <a:ext uri="{FF2B5EF4-FFF2-40B4-BE49-F238E27FC236}">
                <a16:creationId xmlns:a16="http://schemas.microsoft.com/office/drawing/2014/main" id="{441D66DA-30FE-403D-BCCD-8957D96D89D6}"/>
              </a:ext>
            </a:extLst>
          </p:cNvPr>
          <p:cNvSpPr txBox="1"/>
          <p:nvPr/>
        </p:nvSpPr>
        <p:spPr>
          <a:xfrm rot="21160021">
            <a:off x="6400902" y="683958"/>
            <a:ext cx="7365193" cy="683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42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國立</a:t>
            </a:r>
            <a:endParaRPr lang="zh-CN" altLang="en-US" sz="26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99" grpId="0"/>
      <p:bldP spid="188" grpId="0"/>
      <p:bldP spid="214" grpId="0"/>
      <p:bldP spid="426" grpId="0"/>
      <p:bldP spid="427" grpId="0"/>
      <p:bldP spid="428" grpId="0"/>
      <p:bldP spid="429" grpId="0"/>
      <p:bldP spid="430" grpId="0"/>
      <p:bldP spid="430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5/22-26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6/21-7/3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16865A-E646-44C9-8343-9A5F4317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548680"/>
            <a:ext cx="6048672" cy="60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116C3D-5515-4C7B-9D05-1D1D834B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" y="692696"/>
            <a:ext cx="12192000" cy="61653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24E029A-3333-4726-A286-01CE4337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152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84E32FC-4F28-4B8F-A8CA-1EBC1D809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48" y="793940"/>
            <a:ext cx="11737304" cy="61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839416" y="4155465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</a:t>
            </a:r>
            <a:r>
              <a:rPr kumimoji="0" lang="zh-TW" altLang="en-US" sz="4800" b="1" kern="100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kumimoji="0" lang="en-US" altLang="zh-TW" sz="4800" b="1" kern="100" dirty="0" smtClean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4937" t="10397" r="5578" b="9792"/>
          <a:stretch/>
        </p:blipFill>
        <p:spPr>
          <a:xfrm>
            <a:off x="407368" y="476672"/>
            <a:ext cx="11449272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3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696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0" y="1600197"/>
          <a:ext cx="9172128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18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18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7784EE-29EB-4C90-AE79-135D2EB3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71" t="15158" r="19127" b="9125"/>
          <a:stretch/>
        </p:blipFill>
        <p:spPr>
          <a:xfrm>
            <a:off x="406445" y="1053505"/>
            <a:ext cx="5148262" cy="60815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0" y="276764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20-21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112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2/13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922209" y="5774693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  <a:hlinkClick r:id="rId3"/>
              </a:rPr>
              <a:t>動力機械群</a:t>
            </a:r>
            <a:endParaRPr kumimoji="0" lang="zh-TW" alt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0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111學年度適性入學成果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880665"/>
              </p:ext>
            </p:extLst>
          </p:nvPr>
        </p:nvGraphicFramePr>
        <p:xfrm>
          <a:off x="1127448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14,968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31,566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21,838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10,122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16,048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14,888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31,227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21,733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10,058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15,931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99.52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99.27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55.23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40.39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50.84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41.93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94.46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81.06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69.37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84.19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75.37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2022/12/16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46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2022/12/16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47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EF67A8E-A55C-405D-AB46-23F4DF22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50" y="2197426"/>
            <a:ext cx="3317155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111學年度適性入學成果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84233"/>
              </p:ext>
            </p:extLst>
          </p:nvPr>
        </p:nvGraphicFramePr>
        <p:xfrm>
          <a:off x="839416" y="1839354"/>
          <a:ext cx="11233251" cy="4125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3683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2464573548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909219341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735278889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55710627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2839369890"/>
                    </a:ext>
                  </a:extLst>
                </a:gridCol>
              </a:tblGrid>
              <a:tr h="7965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111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66433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>
                          <a:effectLst/>
                        </a:rPr>
                        <a:t>前</a:t>
                      </a:r>
                      <a:r>
                        <a:rPr lang="en-US" sz="2000" kern="100" spc="-150">
                          <a:effectLst/>
                        </a:rPr>
                        <a:t>3</a:t>
                      </a:r>
                      <a:r>
                        <a:rPr lang="zh-TW" sz="2000" kern="100" spc="-150">
                          <a:effectLst/>
                        </a:rPr>
                        <a:t>志願錄取率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94.46%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  <a:tr h="166433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99.47%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8479959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537039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111學年度適性入學成果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135560" y="5805264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08409"/>
              </p:ext>
            </p:extLst>
          </p:nvPr>
        </p:nvGraphicFramePr>
        <p:xfrm>
          <a:off x="875421" y="2277735"/>
          <a:ext cx="10945214" cy="2934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0432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445797">
                  <a:extLst>
                    <a:ext uri="{9D8B030D-6E8A-4147-A177-3AD203B41FA5}">
                      <a16:colId xmlns:a16="http://schemas.microsoft.com/office/drawing/2014/main" val="96870148"/>
                    </a:ext>
                  </a:extLst>
                </a:gridCol>
                <a:gridCol w="1445797">
                  <a:extLst>
                    <a:ext uri="{9D8B030D-6E8A-4147-A177-3AD203B41FA5}">
                      <a16:colId xmlns:a16="http://schemas.microsoft.com/office/drawing/2014/main" val="2398919203"/>
                    </a:ext>
                  </a:extLst>
                </a:gridCol>
                <a:gridCol w="1445797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445797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445797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445797">
                  <a:extLst>
                    <a:ext uri="{9D8B030D-6E8A-4147-A177-3AD203B41FA5}">
                      <a16:colId xmlns:a16="http://schemas.microsoft.com/office/drawing/2014/main" val="4294774966"/>
                    </a:ext>
                  </a:extLst>
                </a:gridCol>
              </a:tblGrid>
              <a:tr h="94981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111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110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kern="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98451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</a:t>
                      </a:r>
                      <a:endParaRPr lang="en-US" altLang="zh-TW" sz="24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55.23%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57.39%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59.64%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43672" y="2228159"/>
            <a:ext cx="1440160" cy="30334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6453188" y="1143001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9" y="2357439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996C48-FC5A-404A-A754-D703945E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" y="407407"/>
            <a:ext cx="6444558" cy="64608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823DAC-DD7B-43C9-9A48-5B27D4966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67" y="407407"/>
            <a:ext cx="6309907" cy="3453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14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770762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24423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24423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6623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112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933542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6,623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(3/13~3/17)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(2/16~3/2)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(3/11)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(4/22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(6/9)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(6/14)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(3/11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3/12)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(5/20~5/21)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(7/11)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5/25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6/12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6/14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(6/21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7/14)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(12/20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21)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(1/6-1/12)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2/13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>
            <a:extLst>
              <a:ext uri="{FF2B5EF4-FFF2-40B4-BE49-F238E27FC236}">
                <a16:creationId xmlns:a16="http://schemas.microsoft.com/office/drawing/2014/main" id="{992CDE3E-7A07-4389-9DF8-ABE891647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61983"/>
              </p:ext>
            </p:extLst>
          </p:nvPr>
        </p:nvGraphicFramePr>
        <p:xfrm>
          <a:off x="191344" y="596736"/>
          <a:ext cx="11773308" cy="6055732"/>
        </p:xfrm>
        <a:graphic>
          <a:graphicData uri="http://schemas.openxmlformats.org/drawingml/2006/table">
            <a:tbl>
              <a:tblPr/>
              <a:tblGrid>
                <a:gridCol w="1909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4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19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育達資訊、育達資處、育達廣設、育達時尚、育達幼保、育達餐管、育達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啟英汽車、啟英電商、啟英應日、啟英時尚造型、啟英廣設、啟英表藝、啟英餐飲、啟英餐飲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客家料理特色班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、啟英資訊、永平資處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、至善家具木工、至善幼兒保育、至善觀光、至善農產行銷、六和機電、方曙照顧服務、方曙飛修、方曙資訊、方曙餐管、羅浮觀光、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治平資訊、治平資處、治平應英、治平應日、治平電機、治平時尚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光啟電機、光啟汽車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、清華餐管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清華汽車、清華資訊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振聲廣設、振聲觀光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振聲電子商務、振聲應英、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74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5261" name="標題 1">
            <a:extLst>
              <a:ext uri="{FF2B5EF4-FFF2-40B4-BE49-F238E27FC236}">
                <a16:creationId xmlns:a16="http://schemas.microsoft.com/office/drawing/2014/main" id="{9EDADD8B-D4C0-4F65-A550-5A57C37B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260350"/>
            <a:ext cx="59928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custDataLst>
      <p:tags r:id="rId1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2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2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99456" y="1280986"/>
            <a:ext cx="1065718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69" y="424926"/>
            <a:ext cx="757346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4" y="222945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7248128" y="3009263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高中、新興高中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前述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481670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97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16552</TotalTime>
  <Words>8547</Words>
  <Application>Microsoft Office PowerPoint</Application>
  <PresentationFormat>寬螢幕</PresentationFormat>
  <Paragraphs>1425</Paragraphs>
  <Slides>130</Slides>
  <Notes>45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130</vt:i4>
      </vt:variant>
    </vt:vector>
  </HeadingPairs>
  <TitlesOfParts>
    <vt:vector size="147" baseType="lpstr">
      <vt:lpstr>BiauKai</vt:lpstr>
      <vt:lpstr>Gulim</vt:lpstr>
      <vt:lpstr>文鼎中圓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Cataneo BT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111學年度適性入學成果</vt:lpstr>
      <vt:lpstr>111學年度適性入學成果</vt:lpstr>
      <vt:lpstr>111學年度適性入學成果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桃連區機械群112學年度招生科別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112學年度桃連區適性入學管道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112年桃連區免試入學-同分超額比序步驟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沈萌明</cp:lastModifiedBy>
  <cp:revision>1320</cp:revision>
  <cp:lastPrinted>2019-10-04T10:15:06Z</cp:lastPrinted>
  <dcterms:created xsi:type="dcterms:W3CDTF">2012-05-12T02:14:41Z</dcterms:created>
  <dcterms:modified xsi:type="dcterms:W3CDTF">2022-12-16T00:58:01Z</dcterms:modified>
</cp:coreProperties>
</file>