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4.xml" ContentType="application/vnd.openxmlformats-officedocument.presentationml.tags+xml"/>
  <Override PartName="/ppt/notesSlides/notesSlide3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1.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99"/>
  </p:notesMasterIdLst>
  <p:handoutMasterIdLst>
    <p:handoutMasterId r:id="rId100"/>
  </p:handoutMasterIdLst>
  <p:sldIdLst>
    <p:sldId id="726" r:id="rId7"/>
    <p:sldId id="757" r:id="rId8"/>
    <p:sldId id="758" r:id="rId9"/>
    <p:sldId id="1018" r:id="rId10"/>
    <p:sldId id="1019" r:id="rId11"/>
    <p:sldId id="1568" r:id="rId12"/>
    <p:sldId id="695" r:id="rId13"/>
    <p:sldId id="696" r:id="rId14"/>
    <p:sldId id="697" r:id="rId15"/>
    <p:sldId id="913" r:id="rId16"/>
    <p:sldId id="977" r:id="rId17"/>
    <p:sldId id="978" r:id="rId18"/>
    <p:sldId id="979" r:id="rId19"/>
    <p:sldId id="698" r:id="rId20"/>
    <p:sldId id="1572" r:id="rId21"/>
    <p:sldId id="1001" r:id="rId22"/>
    <p:sldId id="1564" r:id="rId23"/>
    <p:sldId id="700" r:id="rId24"/>
    <p:sldId id="701" r:id="rId25"/>
    <p:sldId id="702" r:id="rId26"/>
    <p:sldId id="999" r:id="rId27"/>
    <p:sldId id="1020" r:id="rId28"/>
    <p:sldId id="260" r:id="rId29"/>
    <p:sldId id="257" r:id="rId30"/>
    <p:sldId id="558" r:id="rId31"/>
    <p:sldId id="560" r:id="rId32"/>
    <p:sldId id="561" r:id="rId33"/>
    <p:sldId id="823" r:id="rId34"/>
    <p:sldId id="824" r:id="rId35"/>
    <p:sldId id="825" r:id="rId36"/>
    <p:sldId id="826" r:id="rId37"/>
    <p:sldId id="827" r:id="rId38"/>
    <p:sldId id="828" r:id="rId39"/>
    <p:sldId id="829" r:id="rId40"/>
    <p:sldId id="830" r:id="rId41"/>
    <p:sldId id="831" r:id="rId42"/>
    <p:sldId id="832" r:id="rId43"/>
    <p:sldId id="833" r:id="rId44"/>
    <p:sldId id="980" r:id="rId45"/>
    <p:sldId id="982" r:id="rId46"/>
    <p:sldId id="983" r:id="rId47"/>
    <p:sldId id="985" r:id="rId48"/>
    <p:sldId id="986" r:id="rId49"/>
    <p:sldId id="987" r:id="rId50"/>
    <p:sldId id="988" r:id="rId51"/>
    <p:sldId id="989" r:id="rId52"/>
    <p:sldId id="557" r:id="rId53"/>
    <p:sldId id="593" r:id="rId54"/>
    <p:sldId id="747" r:id="rId55"/>
    <p:sldId id="984" r:id="rId56"/>
    <p:sldId id="730" r:id="rId57"/>
    <p:sldId id="861" r:id="rId58"/>
    <p:sldId id="862" r:id="rId59"/>
    <p:sldId id="863" r:id="rId60"/>
    <p:sldId id="1569" r:id="rId61"/>
    <p:sldId id="731" r:id="rId62"/>
    <p:sldId id="748" r:id="rId63"/>
    <p:sldId id="733" r:id="rId64"/>
    <p:sldId id="734" r:id="rId65"/>
    <p:sldId id="738" r:id="rId66"/>
    <p:sldId id="1570" r:id="rId67"/>
    <p:sldId id="1571" r:id="rId68"/>
    <p:sldId id="739" r:id="rId69"/>
    <p:sldId id="916" r:id="rId70"/>
    <p:sldId id="917" r:id="rId71"/>
    <p:sldId id="937" r:id="rId72"/>
    <p:sldId id="938" r:id="rId73"/>
    <p:sldId id="941" r:id="rId74"/>
    <p:sldId id="942" r:id="rId75"/>
    <p:sldId id="918" r:id="rId76"/>
    <p:sldId id="920" r:id="rId77"/>
    <p:sldId id="921" r:id="rId78"/>
    <p:sldId id="925" r:id="rId79"/>
    <p:sldId id="927" r:id="rId80"/>
    <p:sldId id="928" r:id="rId81"/>
    <p:sldId id="933" r:id="rId82"/>
    <p:sldId id="935" r:id="rId83"/>
    <p:sldId id="936" r:id="rId84"/>
    <p:sldId id="946" r:id="rId85"/>
    <p:sldId id="1007" r:id="rId86"/>
    <p:sldId id="1006" r:id="rId87"/>
    <p:sldId id="947" r:id="rId88"/>
    <p:sldId id="1009" r:id="rId89"/>
    <p:sldId id="1008" r:id="rId90"/>
    <p:sldId id="503" r:id="rId91"/>
    <p:sldId id="1562" r:id="rId92"/>
    <p:sldId id="990" r:id="rId93"/>
    <p:sldId id="991" r:id="rId94"/>
    <p:sldId id="993" r:id="rId95"/>
    <p:sldId id="994" r:id="rId96"/>
    <p:sldId id="996" r:id="rId97"/>
    <p:sldId id="975" r:id="rId98"/>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43" autoAdjust="0"/>
    <p:restoredTop sz="94660"/>
  </p:normalViewPr>
  <p:slideViewPr>
    <p:cSldViewPr>
      <p:cViewPr varScale="1">
        <p:scale>
          <a:sx n="107" d="100"/>
          <a:sy n="107" d="100"/>
        </p:scale>
        <p:origin x="450" y="96"/>
      </p:cViewPr>
      <p:guideLst>
        <p:guide orient="horz"/>
        <p:guide pos="7679"/>
      </p:guideLst>
    </p:cSldViewPr>
  </p:slideViewPr>
  <p:notesTextViewPr>
    <p:cViewPr>
      <p:scale>
        <a:sx n="100" d="100"/>
        <a:sy n="100" d="100"/>
      </p:scale>
      <p:origin x="0" y="0"/>
    </p:cViewPr>
  </p:notesTextViewPr>
  <p:sorterViewPr>
    <p:cViewPr>
      <p:scale>
        <a:sx n="100" d="100"/>
        <a:sy n="100" d="100"/>
      </p:scale>
      <p:origin x="0" y="-11184"/>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pt>
    <dgm:pt modelId="{90242DB1-FABC-4324-AFB8-99A22CE7058E}" type="pres">
      <dgm:prSet presAssocID="{6F124437-8009-494A-B63C-F61D459E06C8}" presName="horzTwo" presStyleCnt="0"/>
      <dgm:spPr/>
    </dgm:pt>
  </dgm:ptLst>
  <dgm:cxnLst>
    <dgm:cxn modelId="{BC315618-AB49-4E4D-A375-515E21889B91}" srcId="{A729D145-A53D-45BB-8AD7-D9F2BA7A93F8}" destId="{6F124437-8009-494A-B63C-F61D459E06C8}" srcOrd="2" destOrd="0" parTransId="{6A69FF9B-7F0C-4302-B425-4E51F6832CF4}" sibTransId="{A1EFDE12-66A9-41AF-88AB-9C7D80DA1C65}"/>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0DC9C348-4D8C-4366-8CAB-2284CED0B1A5}" srcId="{289F4839-6E29-45E6-B6DB-5799C1BD1ED7}" destId="{6FCFDD51-497D-4702-8139-C0BE32C83D83}" srcOrd="1" destOrd="0" parTransId="{A21D900C-B783-4155-8E57-D06D5C2599E7}" sibTransId="{AF3C4C18-F097-4E17-86C0-852AC0ADDF0F}"/>
    <dgm:cxn modelId="{1FD3F86C-DA49-4AD0-9E31-3659E522449A}" type="presOf" srcId="{6FCFDD51-497D-4702-8139-C0BE32C83D83}" destId="{3C66C250-9DE2-4A67-8729-28E76F8C31FD}" srcOrd="0" destOrd="0" presId="urn:microsoft.com/office/officeart/2005/8/layout/hierarchy4"/>
    <dgm:cxn modelId="{52DCD34D-460E-46E8-B1B4-91385341DCD1}" type="presOf" srcId="{289F4839-6E29-45E6-B6DB-5799C1BD1ED7}" destId="{D51F9016-D34B-4097-8B58-ECFAF94F457D}"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16FBA497-AEFE-47D6-9E71-60A73CC3E94F}" type="presOf" srcId="{A729D145-A53D-45BB-8AD7-D9F2BA7A93F8}" destId="{7180FB11-191F-42ED-A61C-A4E908BF40AB}"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BF1C8EA6-7577-4FA0-937F-8D88A55ADAA0}" srcId="{289F4839-6E29-45E6-B6DB-5799C1BD1ED7}" destId="{48B1000F-41DC-49DD-AC90-D2237E31BA82}" srcOrd="0" destOrd="0" parTransId="{836D715F-EC98-444F-8C6F-67B7E148F311}" sibTransId="{32B4BC19-C126-43E6-B778-E285C391E921}"/>
    <dgm:cxn modelId="{95A09CA9-76E0-4EBB-AAB1-245FF52E05A3}" type="presOf" srcId="{CBF39CD6-BBCF-4D46-AACC-2F433AD3EDC6}" destId="{865394A4-E208-4B73-855B-B63B6DBC3E2F}"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2C3C8FB1-6F0A-4557-98DF-F4EA15587823}" type="presOf" srcId="{6F124437-8009-494A-B63C-F61D459E06C8}" destId="{84011A27-B680-42DE-A2B3-ACCAF6B82430}" srcOrd="0" destOrd="0" presId="urn:microsoft.com/office/officeart/2005/8/layout/hierarchy4"/>
    <dgm:cxn modelId="{41E66CC1-F6C2-4AB5-A91B-36DF992FBB48}" type="presOf" srcId="{1D759CCA-FE3D-4EB8-AD4D-D48E0DE23597}" destId="{D4D73F13-BFFA-435B-B30F-37F099DA09A3}"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9FBCAEB-3007-409B-99D7-C3430B59AEEB}" srcId="{A729D145-A53D-45BB-8AD7-D9F2BA7A93F8}" destId="{59D2F8B0-F1D7-4F65-8452-8BF850ACA52B}" srcOrd="1" destOrd="0" parTransId="{ED0A4504-2ECA-4CD1-AFC1-A4F05E3F4515}" sibTransId="{359C701C-4B83-4801-9035-266110D80EBA}"/>
    <dgm:cxn modelId="{4048D8FB-8675-4F5C-BFB1-D0C954A70174}" type="presOf" srcId="{59D2F8B0-F1D7-4F65-8452-8BF850ACA52B}" destId="{46E2B52A-8B52-492C-B877-3125378BC34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pt>
  </dgm:ptLst>
  <dgm:cxnLst>
    <dgm:cxn modelId="{209EA311-E362-4E8F-BF4C-ADAD852D747D}" srcId="{4ADED7EB-94B0-4652-A576-FC9C88E30C38}" destId="{4CA206DE-B563-4DBB-A27B-D716B482F9C2}" srcOrd="1" destOrd="0" parTransId="{5BDEEE50-0F84-4022-8D27-EFA926A16AAE}" sibTransId="{2E9D1511-C215-498A-A7CA-747C067B7DE8}"/>
    <dgm:cxn modelId="{6818065F-77BE-4B6B-9813-BADAFC1069AE}" type="presOf" srcId="{4CA206DE-B563-4DBB-A27B-D716B482F9C2}" destId="{501A2EA7-72F7-473D-8080-1C042E6E4743}"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06EB744C-5FC0-498F-BDE7-C547E4010388}" type="presOf" srcId="{4ADED7EB-94B0-4652-A576-FC9C88E30C38}" destId="{13DBDE9C-C18B-4EAD-A486-ECBC920B01F9}"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C3DC0EF9-6CA5-400F-939D-4778EAF9C9C6}" type="presOf" srcId="{DB2CBB9C-8D17-42F7-9D3F-925D477897A1}" destId="{1AAA6ED5-A95C-4A71-A454-9A113E12F725}" srcOrd="0" destOrd="0" presId="urn:microsoft.com/office/officeart/2005/8/layout/process4"/>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70856D46-8288-4213-BDF9-B0A73B9B4D17}" srcId="{858616B5-744A-463F-97BE-DF60F3B46C36}" destId="{357DC9C5-F1AD-418F-BD31-79903A24C6E2}" srcOrd="0" destOrd="0" parTransId="{D7665D05-8DA0-4E70-9800-4E34E0E2EF50}" sibTransId="{5C998152-FEC3-44F4-B26B-40F6CB9016A3}"/>
    <dgm:cxn modelId="{EC41E172-B369-4FA5-B544-E13BBA156D40}" type="presOf" srcId="{5C998152-FEC3-44F4-B26B-40F6CB9016A3}" destId="{2F8194F8-0EC4-44E5-B602-39D745D8429F}" srcOrd="0" destOrd="0" presId="urn:microsoft.com/office/officeart/2008/layout/VerticalCurvedList"/>
    <dgm:cxn modelId="{C6B8387D-AB1D-4EC5-BA2F-3763171ED4E3}" type="presOf" srcId="{357DC9C5-F1AD-418F-BD31-79903A24C6E2}" destId="{E63F2061-FE72-40BC-BDB6-41CAA4491558}" srcOrd="0" destOrd="0" presId="urn:microsoft.com/office/officeart/2008/layout/VerticalCurvedList"/>
    <dgm:cxn modelId="{3E63F1C8-0795-4055-B42D-5DF05D61321E}" type="presOf" srcId="{858616B5-744A-463F-97BE-DF60F3B46C36}" destId="{1D6CA3B3-82C0-4ACE-8B0E-153437B3CC55}"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pt>
  </dgm:ptLst>
  <dgm:cxnLst>
    <dgm:cxn modelId="{B1F93F00-A6B4-491A-A36E-C1D2088D7DC9}" type="presOf" srcId="{64451220-E2D9-4F5C-9080-7F4BDBB728C9}" destId="{9197909A-240F-4A12-9039-4BA307A27BE3}" srcOrd="0" destOrd="0" presId="urn:microsoft.com/office/officeart/2009/3/layout/IncreasingArrowsProcess"/>
    <dgm:cxn modelId="{601A0814-DD0E-4C11-9BB3-D1D6A524DC63}" type="presOf" srcId="{60E0DDA4-352A-4750-8209-055329510E6F}" destId="{136D3C0B-2C77-47CC-81E1-AAB624179C10}" srcOrd="0" destOrd="2" presId="urn:microsoft.com/office/officeart/2009/3/layout/IncreasingArrowsProcess"/>
    <dgm:cxn modelId="{EAC71E1E-E3E5-494D-BCEB-F4B1C821FF73}" type="presOf" srcId="{DCE43FDE-4017-4826-8ED2-D627AAFBB292}" destId="{3DE2B3A8-F618-448D-90E5-5B1FB8F37921}"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EBB01B62-BD85-4B6D-AAC6-95D7B55EFDB6}" type="presOf" srcId="{9ADA0C82-7529-436B-9A71-0F81D9B3D7FC}" destId="{68E33B60-1B09-4E77-A354-95EECDB0DBCD}"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9CBB4A56-C9C1-427D-807B-640E3D784ADE}" type="presOf" srcId="{D6E72393-BDF0-4F57-92BC-7701FEBC4105}" destId="{136D3C0B-2C77-47CC-81E1-AAB624179C10}" srcOrd="0" destOrd="1" presId="urn:microsoft.com/office/officeart/2009/3/layout/IncreasingArrowsProcess"/>
    <dgm:cxn modelId="{3C94E696-263E-40AD-8D8E-491B8015DD92}" type="presOf" srcId="{59081ABA-F1C5-457D-8216-8106D6CA0ED3}" destId="{308277BE-9C70-474B-9B39-BB46EFC79552}" srcOrd="0" destOrd="0" presId="urn:microsoft.com/office/officeart/2009/3/layout/IncreasingArrowsProcess"/>
    <dgm:cxn modelId="{54BD5CA4-E768-4FC1-A30F-CACD8895972F}" srcId="{F5C134F4-12CB-4273-A24B-862FCCB60339}" destId="{DCE43FDE-4017-4826-8ED2-D627AAFBB292}" srcOrd="0" destOrd="0" parTransId="{F60EB765-43CA-4B0C-A735-79F332EA12D2}" sibTransId="{CD22DFC2-7804-4BA3-BD23-472164874D90}"/>
    <dgm:cxn modelId="{DAD949A6-F1FC-4EC5-90B0-3D592FE19678}" srcId="{59081ABA-F1C5-457D-8216-8106D6CA0ED3}" destId="{8BED3B37-6CC7-485A-9F76-3A5672B2B741}" srcOrd="3" destOrd="0" parTransId="{7D49F035-A3AE-4A70-813A-20F2A4C1D075}" sibTransId="{CBF8EE5F-8707-46F3-8F8C-2E5EC53C0CFA}"/>
    <dgm:cxn modelId="{E43DAAB2-D856-4B3A-BBA8-5B3C227F357F}" type="presOf" srcId="{F5C134F4-12CB-4273-A24B-862FCCB60339}" destId="{C4D40519-B055-4744-9951-83A32254E7E5}"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9F1E92D2-A9B2-4FE7-8938-F02F1F93B6D4}" type="presOf" srcId="{AC24EF94-075D-47A7-A4EC-50A1E7E133D1}" destId="{136D3C0B-2C77-47CC-81E1-AAB624179C10}" srcOrd="0" destOrd="0"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28D322E0-315C-4FBD-9A3A-47A98F785DE4}" srcId="{F5C134F4-12CB-4273-A24B-862FCCB60339}" destId="{64451220-E2D9-4F5C-9080-7F4BDBB728C9}" srcOrd="2" destOrd="0" parTransId="{4855D09F-6537-496A-8283-07D15F765FFD}" sibTransId="{FBBB412B-8B1D-449E-8B84-EB907D475760}"/>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F7399963-39E1-47D3-9152-9608E411982F}" type="presOf" srcId="{F019BF25-956E-4E63-8AD7-C4D88B24BAD7}" destId="{0E2E4932-A196-44C6-8A7F-2D2EB8DE8AB3}" srcOrd="0" destOrd="0" presId="urn:microsoft.com/office/officeart/2008/layout/VerticalCurvedLi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pt>
    <dgm:pt modelId="{C4BCC207-65A7-4DAE-9D9D-70A52FDF49A1}" type="pres">
      <dgm:prSet presAssocID="{498A16E8-0C01-40FF-BB65-A158048A3C3F}" presName="rect1ParTx" presStyleLbl="alignAcc1" presStyleIdx="2" presStyleCnt="3">
        <dgm:presLayoutVars>
          <dgm:chMax val="1"/>
          <dgm:bulletEnabled val="1"/>
        </dgm:presLayoutVars>
      </dgm:prSet>
      <dgm:spPr/>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pt>
    <dgm:pt modelId="{5E23657A-3B92-4E2A-8A78-EBEB69C26FAA}" type="pres">
      <dgm:prSet presAssocID="{D99783D9-278B-4175-843F-E875AC895D18}" presName="rect2ParTx" presStyleLbl="alignAcc1" presStyleIdx="2" presStyleCnt="3">
        <dgm:presLayoutVars>
          <dgm:chMax val="1"/>
          <dgm:bulletEnabled val="1"/>
        </dgm:presLayoutVars>
      </dgm:prSet>
      <dgm:spPr/>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pt>
    <dgm:pt modelId="{7C6B03B6-1C1D-4F62-A7C3-2A36DD8131E9}" type="pres">
      <dgm:prSet presAssocID="{E71D9227-959D-4D00-A0F9-E287CD9C907D}" presName="rect3ParTx" presStyleLbl="alignAcc1" presStyleIdx="2" presStyleCnt="3">
        <dgm:presLayoutVars>
          <dgm:chMax val="1"/>
          <dgm:bulletEnabled val="1"/>
        </dgm:presLayoutVars>
      </dgm:prSet>
      <dgm:spPr/>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pt>
  </dgm:ptLst>
  <dgm:cxnLst>
    <dgm:cxn modelId="{33150507-734D-4F9B-9E82-C3D57C1F84DC}" srcId="{498A16E8-0C01-40FF-BB65-A158048A3C3F}" destId="{25C67BC0-7F02-444D-8C53-BE3B952BA520}" srcOrd="0" destOrd="0" parTransId="{696F6868-AB09-4E8B-AC45-0CCE2342A9CE}" sibTransId="{005F0E2F-B651-46DF-966C-A92F654F5FCD}"/>
    <dgm:cxn modelId="{22AC5015-5AD4-4FA7-BA7D-0CBAF70790C5}" srcId="{D99783D9-278B-4175-843F-E875AC895D18}" destId="{0A5D3742-B02E-4797-9F3D-1E738702FCF4}" srcOrd="0" destOrd="0" parTransId="{632C879A-A2B3-4DF7-A4D6-D776149E7AFD}" sibTransId="{AF90D38E-55C6-4025-94A2-0191091BC4DD}"/>
    <dgm:cxn modelId="{52986D4A-F9D7-4E33-AEEB-32EB29045F66}" type="presOf" srcId="{E80B1229-6FA2-43CC-9315-38AA3D3791EE}" destId="{D84785A1-9B1D-49DA-A843-7C347FA5C184}" srcOrd="0" destOrd="0" presId="urn:microsoft.com/office/officeart/2005/8/layout/target3"/>
    <dgm:cxn modelId="{CAD5564B-CFCD-44EA-8B14-9E61BA75D814}" srcId="{E71D9227-959D-4D00-A0F9-E287CD9C907D}" destId="{2E9E8F14-DEEC-4AA0-85AA-884CCDC6C5A1}" srcOrd="1" destOrd="0" parTransId="{12BAD3F7-2FE7-4688-849D-69E50933DDBC}" sibTransId="{2DD23771-51C9-43EC-8DF5-84E1690F7631}"/>
    <dgm:cxn modelId="{4A6A1851-3B6C-45C1-BDDB-9B5FBA8D2353}" type="presOf" srcId="{D99783D9-278B-4175-843F-E875AC895D18}" destId="{73B9FA82-412B-4525-8D72-421CAFB60876}" srcOrd="0" destOrd="0" presId="urn:microsoft.com/office/officeart/2005/8/layout/target3"/>
    <dgm:cxn modelId="{FBBCA172-9BAB-4011-B0E3-E35C9A1E359D}" type="presOf" srcId="{498A16E8-0C01-40FF-BB65-A158048A3C3F}" destId="{C4BCC207-65A7-4DAE-9D9D-70A52FDF49A1}" srcOrd="1"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5FA33879-4B9A-43CA-821F-58DF96104E7C}" type="presOf" srcId="{3389AD03-FA60-44BF-A781-F580DF174A83}" destId="{E6D78DD4-9533-4950-B5DD-AC0A89C7B575}" srcOrd="0" destOrd="1"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2937A682-BD45-404B-A937-9F30C065DBD8}" srcId="{498A16E8-0C01-40FF-BB65-A158048A3C3F}" destId="{3389AD03-FA60-44BF-A781-F580DF174A83}" srcOrd="1" destOrd="0" parTransId="{693007A8-86C3-492F-8B80-7B35C565D16D}" sibTransId="{28C49025-747A-48E1-BC48-041DC3E8A9CD}"/>
    <dgm:cxn modelId="{24F6D188-F074-42F0-BF01-FE16FAA2A425}" type="presOf" srcId="{C5C531A2-94A0-412B-8CDA-92B8A5BE54C1}" destId="{73B4A802-AB9F-464E-A51C-C245D405930D}" srcOrd="0" destOrd="0" presId="urn:microsoft.com/office/officeart/2005/8/layout/target3"/>
    <dgm:cxn modelId="{D184B08D-9912-4334-A568-11F0AFED4555}" type="presOf" srcId="{E71D9227-959D-4D00-A0F9-E287CD9C907D}" destId="{DE0695C9-DF37-4DAE-B3CE-0C7300D90495}" srcOrd="0" destOrd="0" presId="urn:microsoft.com/office/officeart/2005/8/layout/target3"/>
    <dgm:cxn modelId="{25754B96-4491-4CB9-9DE9-EE9572F135CD}" srcId="{E80B1229-6FA2-43CC-9315-38AA3D3791EE}" destId="{D99783D9-278B-4175-843F-E875AC895D18}" srcOrd="1" destOrd="0" parTransId="{ADB6B65E-DB9E-46C0-B10A-D4B12A545324}" sibTransId="{13A5152A-D797-445E-846C-0461D7B7E55D}"/>
    <dgm:cxn modelId="{2514F69A-56E3-4147-B7E1-C71F71A59F26}" srcId="{D99783D9-278B-4175-843F-E875AC895D18}" destId="{73F34416-EFBD-4B96-B93E-4A21379B7821}" srcOrd="1" destOrd="0" parTransId="{1B53F796-7D16-444F-BB29-8154C10CD17B}" sibTransId="{CD1E8CD1-0AC1-43B1-9924-B24AA2FEA973}"/>
    <dgm:cxn modelId="{A79B4BA3-CC4D-4883-842F-350F58EE762F}" type="presOf" srcId="{520DBC79-C297-43E6-8675-A9D09FE3EB85}" destId="{8218834E-D3C4-461B-B9EB-C4062E6907B2}" srcOrd="0" destOrd="2" presId="urn:microsoft.com/office/officeart/2005/8/layout/target3"/>
    <dgm:cxn modelId="{3A4B83A4-C16D-4DCE-BC0F-22E31B7D2E99}" type="presOf" srcId="{D99783D9-278B-4175-843F-E875AC895D18}" destId="{5E23657A-3B92-4E2A-8A78-EBEB69C26FAA}" srcOrd="1"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E82DB6-390A-47AA-8BE3-4A459A571C3E}" type="presOf" srcId="{0A5D3742-B02E-4797-9F3D-1E738702FCF4}" destId="{8218834E-D3C4-461B-B9EB-C4062E6907B2}"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472DC3C5-F2EF-458C-A54A-68F9FEBC2297}" type="presOf" srcId="{73F34416-EFBD-4B96-B93E-4A21379B7821}" destId="{8218834E-D3C4-461B-B9EB-C4062E6907B2}" srcOrd="0" destOrd="1"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554559E0-BDAA-46CC-97B8-1682199F5DF9}" type="presOf" srcId="{2E9E8F14-DEEC-4AA0-85AA-884CCDC6C5A1}" destId="{73B4A802-AB9F-464E-A51C-C245D405930D}" srcOrd="0" destOrd="1" presId="urn:microsoft.com/office/officeart/2005/8/layout/target3"/>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pt>
  </dgm:ptLst>
  <dgm:cxnLst>
    <dgm:cxn modelId="{F97AF025-F75B-4FBB-8679-FAE7B6D86EBE}" srcId="{FDDD3939-2FF3-4981-AA83-4191B5C40B04}" destId="{BD9D8F72-8407-450F-8380-364C6302CBC8}" srcOrd="2" destOrd="0" parTransId="{CA9886B4-9C91-4C06-90B7-78B64290E92F}" sibTransId="{431891C6-ECBE-47AE-B1CA-1486D83D2D9C}"/>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7F7F8EA1-EE81-4F11-8F3F-99A6EBF208D0}" type="presOf" srcId="{4ADEDEF2-2F9B-40C8-AD2E-8CCA59AC976B}" destId="{6AD185C8-D3E6-44B7-BDE3-57BA295F9435}" srcOrd="0" destOrd="0" presId="urn:microsoft.com/office/officeart/2005/8/layout/matrix3"/>
    <dgm:cxn modelId="{127DA5BA-9DE5-45F8-B36D-12A15541A802}" type="presOf" srcId="{40371483-965D-4E75-9C93-21D570BBECEC}" destId="{9D8E2935-72D8-4319-AEF5-3F47A4FFE098}" srcOrd="0" destOrd="0" presId="urn:microsoft.com/office/officeart/2005/8/layout/matrix3"/>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pt>
    <dgm:pt modelId="{952635DA-636E-4355-81B5-BBC0C4B232B5}" type="pres">
      <dgm:prSet presAssocID="{BA795AEC-84A2-45BD-AAAC-06F4BEA2CD3E}" presName="descendantText" presStyleLbl="alignAcc1" presStyleIdx="0" presStyleCnt="3">
        <dgm:presLayoutVars>
          <dgm:bulletEnabled val="1"/>
        </dgm:presLayoutVars>
      </dgm:prSet>
      <dgm:spPr/>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pt>
    <dgm:pt modelId="{10E0D259-8C71-43FC-983A-3532973BBE80}" type="pres">
      <dgm:prSet presAssocID="{FE58D628-7E37-4666-B164-2448DCFBDF91}" presName="descendantText" presStyleLbl="alignAcc1" presStyleIdx="1" presStyleCnt="3">
        <dgm:presLayoutVars>
          <dgm:bulletEnabled val="1"/>
        </dgm:presLayoutVars>
      </dgm:prSet>
      <dgm:spPr/>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pt>
  </dgm:ptLst>
  <dgm:cxnLst>
    <dgm:cxn modelId="{E4C0CF2D-75A4-47FD-AD0F-561AEEB3DD2D}" type="presOf" srcId="{3D3A7A5F-7612-4502-80EE-35BD0498941E}" destId="{20460046-CC15-49B3-BFEF-C6F53ADA9A98}"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9CDAA255-F8A8-4BC4-B318-B114D2B6BCBD}" type="presOf" srcId="{BA795AEC-84A2-45BD-AAAC-06F4BEA2CD3E}" destId="{BBE6E429-9EED-41C2-BA5E-6C26BBED2F81}"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5E2D0496-421A-46AF-AD6C-3E6B6BF06FA0}" type="presOf" srcId="{2A855788-EFA5-4A8A-895A-F614AC92B371}" destId="{10E0D259-8C71-43FC-983A-3532973BBE80}"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1DD3F4B0-2AA4-479B-8F8C-E44561783316}" srcId="{3D3A7A5F-7612-4502-80EE-35BD0498941E}" destId="{FE58D628-7E37-4666-B164-2448DCFBDF91}" srcOrd="1" destOrd="0" parTransId="{113EB5E0-8841-4B27-A935-4CDB0A7E8DBE}" sibTransId="{BD3F4772-7A91-4E01-8C83-E262CDC5F050}"/>
    <dgm:cxn modelId="{20ACCCB5-002E-4ECC-9B4A-B3039AD497F6}" srcId="{3D3A7A5F-7612-4502-80EE-35BD0498941E}" destId="{E275DAEC-F70E-428D-88B7-00302BAD292B}" srcOrd="2" destOrd="0" parTransId="{EEDEDE0C-044F-44AD-BA71-E443649BC05F}" sibTransId="{3A313149-7DD8-4A12-B009-11D7DD68D2F0}"/>
    <dgm:cxn modelId="{B1B1D1DF-5864-4003-BFA0-211A1D819746}"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010D91EF-0CFA-4D2D-ABAE-0F3B6208FFA7}" type="presOf" srcId="{FE58D628-7E37-4666-B164-2448DCFBDF91}" destId="{0ECF4DAC-E981-47F8-B8CA-F5A877FECB5B}"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CCD9DC1-23AA-4454-825E-43B64B49869E}" type="presOf" srcId="{2E3C0D08-6E14-4129-B477-8837C94E8FE2}" destId="{BF1289CE-1821-4588-A140-CCC37B048E47}"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113</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班</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-88</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2446</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472</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A1BCE403-CB0C-4BE2-91D4-3546BCAB2FE4}" type="presOf" srcId="{B2B8C07D-43F5-4C65-A23A-D2D80650E3E0}" destId="{D9475630-C8AD-44A0-9DDF-60B3D2C6E705}" srcOrd="1"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9D160516-9950-49E4-9CDB-BCBFB7A07F4D}" type="presOf" srcId="{163E3733-E3DE-4603-B81D-A07920279013}" destId="{2DBDCC4B-9364-4C26-897D-9D5279936C4A}"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3E57DD3C-0E76-4D82-999F-F042A1D4EAD3}" type="presOf" srcId="{827B186F-5B46-468C-AF55-E024DAAFAA39}" destId="{7946C596-4121-4021-BADA-B7DCCC57B3BE}"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7D0DF172-2D4C-4736-A1C9-C6A40E1738A8}"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B8E52097-6F15-4A50-BF78-7099EEA29761}" type="presOf" srcId="{A7112B98-6EF3-4FE7-BF3D-C59D1B368008}" destId="{C4C3389C-960C-45F0-B12F-65FC46FCDAAF}"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pt>
  </dgm:ptLst>
  <dgm:cxnLst>
    <dgm:cxn modelId="{EF0FE117-C916-4E28-A9B5-277DEC444DC6}" srcId="{F77E90C5-8103-4E2D-BD0E-648E9F589ADD}" destId="{F7C07E81-14DD-4672-A7BB-A4EEA2FBF7EF}" srcOrd="0" destOrd="0" parTransId="{1038949C-D51F-40A5-9C84-DFE579966A21}" sibTransId="{796950C3-73BF-4C44-A94B-EB16EBF692C3}"/>
    <dgm:cxn modelId="{421C2126-E667-4605-B194-B91615542FE5}" type="presOf" srcId="{5AD57A04-5596-48B7-8F63-7701CDD2C544}" destId="{02AA28D9-CD31-43D5-AC39-C36245675FE1}" srcOrd="0" destOrd="0" presId="urn:microsoft.com/office/officeart/2005/8/layout/StepDownProcess"/>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DC224C65-D5F9-4A3F-B896-A856E1254C17}" type="presOf" srcId="{23E9064C-244D-4D26-84A0-FD97D4B57D63}" destId="{22960891-8CFA-48C6-A4A0-E51DFE375C78}" srcOrd="0" destOrd="0" presId="urn:microsoft.com/office/officeart/2005/8/layout/StepDownProcess"/>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B63AE876-F5FA-4BC5-9D3E-ACB0A0A200F7}" srcId="{5AD57A04-5596-48B7-8F63-7701CDD2C544}" destId="{3C67D129-C02B-4025-9170-B483A8AD1794}" srcOrd="0" destOrd="0" parTransId="{7306B469-32C7-4B19-91F6-35333BF77620}" sibTransId="{94A88286-0DC1-483F-AAC4-B68FB7BC8CAB}"/>
    <dgm:cxn modelId="{BE80F979-2AAF-4B7B-8F88-765E47DC4AAA}" type="presOf" srcId="{3C67D129-C02B-4025-9170-B483A8AD1794}" destId="{6B781162-F9D7-49E3-A997-54EBD80670C0}"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E08A3ABF-2CD5-49CC-97AB-C3761C5F15EF}" srcId="{E75EF65C-A32A-42A7-BA52-E32F50E45EB7}" destId="{23E9064C-244D-4D26-84A0-FD97D4B57D63}" srcOrd="0" destOrd="0" parTransId="{3D4D2145-B297-46A4-8AC2-33FB551254F9}" sibTransId="{A8ADD80F-37E0-43C7-BE56-1158151AAAF5}"/>
    <dgm:cxn modelId="{FBFF8CCB-C111-4EEA-A872-5AB7AA188D59}" srcId="{819E0582-8A69-4FF2-9586-9EA340E20EFC}" destId="{F77E90C5-8103-4E2D-BD0E-648E9F589ADD}" srcOrd="1" destOrd="0" parTransId="{C7BA4ED7-70C1-482F-9E72-A3728EF35837}" sibTransId="{936F9589-D74A-45E8-97A8-42F94461C909}"/>
    <dgm:cxn modelId="{02F963F0-EA03-486A-B8A1-4D77D4C77253}" type="presOf" srcId="{819E0582-8A69-4FF2-9586-9EA340E20EFC}" destId="{79CF48E1-4349-402F-886E-7E877064EC3E}" srcOrd="0" destOrd="0" presId="urn:microsoft.com/office/officeart/2005/8/layout/StepDownProcess"/>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pt>
    <dgm:pt modelId="{B140CF7C-7375-4B61-811B-CC4133916574}" type="pres">
      <dgm:prSet presAssocID="{2F16201B-933E-4461-8BC8-87F21D9E7E4D}" presName="rootConnector" presStyleLbl="node1" presStyleIdx="0" presStyleCnt="3"/>
      <dgm:spPr/>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pt>
    <dgm:pt modelId="{DBD0592F-2E5E-4B97-8328-85175B988E71}" type="pres">
      <dgm:prSet presAssocID="{B5B93514-293B-4163-93D7-60F01CD73AAC}" presName="childText" presStyleLbl="bgAcc1" presStyleIdx="0" presStyleCnt="9" custScaleX="123496">
        <dgm:presLayoutVars>
          <dgm:bulletEnabled val="1"/>
        </dgm:presLayoutVars>
      </dgm:prSet>
      <dgm:spPr/>
    </dgm:pt>
    <dgm:pt modelId="{F093A886-9A24-4A6F-8842-1B9463DFC82F}" type="pres">
      <dgm:prSet presAssocID="{F6BDEB2C-66AF-4479-B261-F66C552B91A6}" presName="Name13" presStyleLbl="parChTrans1D2" presStyleIdx="1" presStyleCnt="9"/>
      <dgm:spPr/>
    </dgm:pt>
    <dgm:pt modelId="{1E55B344-3D5D-4821-87C0-C35F5E4B1F82}" type="pres">
      <dgm:prSet presAssocID="{F33CC9CD-0C9D-4442-90E6-FEDD82388C93}" presName="childText" presStyleLbl="bgAcc1" presStyleIdx="1" presStyleCnt="9" custScaleX="123496">
        <dgm:presLayoutVars>
          <dgm:bulletEnabled val="1"/>
        </dgm:presLayoutVars>
      </dgm:prSet>
      <dgm:spPr/>
    </dgm:pt>
    <dgm:pt modelId="{6BDDDAF2-015E-4C28-9370-677AC8DCB0BB}" type="pres">
      <dgm:prSet presAssocID="{C5BD3101-2BD5-4577-8FFA-9A94C0CA7CA8}" presName="Name13" presStyleLbl="parChTrans1D2" presStyleIdx="2" presStyleCnt="9"/>
      <dgm:spPr/>
    </dgm:pt>
    <dgm:pt modelId="{3BECD76B-389E-4A81-B244-6C0418F33830}" type="pres">
      <dgm:prSet presAssocID="{3B75BCFF-1A40-4DEB-8C22-6F0A5078E387}" presName="childText" presStyleLbl="bgAcc1" presStyleIdx="2" presStyleCnt="9" custScaleX="123496">
        <dgm:presLayoutVars>
          <dgm:bulletEnabled val="1"/>
        </dgm:presLayoutVars>
      </dgm:prSet>
      <dgm:spPr/>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pt>
    <dgm:pt modelId="{D97BEAD7-400B-42E9-8EE0-2F7B8F31B459}" type="pres">
      <dgm:prSet presAssocID="{1F6B2464-6055-41BA-995F-7081D0EAD73B}" presName="rootConnector" presStyleLbl="node1" presStyleIdx="1" presStyleCnt="3"/>
      <dgm:spPr/>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pt>
    <dgm:pt modelId="{E4DF2E74-5265-46A7-BD70-17092C4A0D23}" type="pres">
      <dgm:prSet presAssocID="{6CEA7E8D-D31A-43EC-9041-37EFC61365C0}" presName="childText" presStyleLbl="bgAcc1" presStyleIdx="3" presStyleCnt="9" custScaleX="135460">
        <dgm:presLayoutVars>
          <dgm:bulletEnabled val="1"/>
        </dgm:presLayoutVars>
      </dgm:prSet>
      <dgm:spPr/>
    </dgm:pt>
    <dgm:pt modelId="{7F4C41A4-E9B8-42D3-8E2C-42ACC304BFB2}" type="pres">
      <dgm:prSet presAssocID="{383144D2-1977-4E03-8630-DC460BE7F288}" presName="Name13" presStyleLbl="parChTrans1D2" presStyleIdx="4" presStyleCnt="9"/>
      <dgm:spPr/>
    </dgm:pt>
    <dgm:pt modelId="{154B0646-13F6-4A67-AA8A-47D0CF61927A}" type="pres">
      <dgm:prSet presAssocID="{7EF3C340-2C6B-4D94-9448-80C0CEB7834B}" presName="childText" presStyleLbl="bgAcc1" presStyleIdx="4" presStyleCnt="9" custScaleX="135460">
        <dgm:presLayoutVars>
          <dgm:bulletEnabled val="1"/>
        </dgm:presLayoutVars>
      </dgm:prSet>
      <dgm:spPr/>
    </dgm:pt>
    <dgm:pt modelId="{364501B8-53D0-444F-AC7C-E925FEAB77A5}" type="pres">
      <dgm:prSet presAssocID="{0CF67CA4-6DDC-4950-ADB6-2829E5A954D2}" presName="Name13" presStyleLbl="parChTrans1D2" presStyleIdx="5" presStyleCnt="9"/>
      <dgm:spPr/>
    </dgm:pt>
    <dgm:pt modelId="{FC7D8BD6-DCAE-4923-9D2A-927FA4D613A3}" type="pres">
      <dgm:prSet presAssocID="{6C3C1F96-6D3A-4A67-A939-67E2CF10DD11}" presName="childText" presStyleLbl="bgAcc1" presStyleIdx="5" presStyleCnt="9" custScaleX="135460">
        <dgm:presLayoutVars>
          <dgm:bulletEnabled val="1"/>
        </dgm:presLayoutVars>
      </dgm:prSet>
      <dgm:spPr/>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pt>
    <dgm:pt modelId="{30B98B06-28F6-4525-8C4D-30CF06EB40D3}" type="pres">
      <dgm:prSet presAssocID="{A8F33A36-00A2-497B-A143-2211AEEFE4AD}" presName="rootConnector" presStyleLbl="node1" presStyleIdx="2" presStyleCnt="3"/>
      <dgm:spPr/>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pt>
    <dgm:pt modelId="{13B25F41-AD46-4FA1-8EF3-8B1EEF6B3F9B}" type="pres">
      <dgm:prSet presAssocID="{7906BCB2-65D6-4620-9354-2CAD6D34095E}" presName="childText" presStyleLbl="bgAcc1" presStyleIdx="6" presStyleCnt="9" custScaleX="135189">
        <dgm:presLayoutVars>
          <dgm:bulletEnabled val="1"/>
        </dgm:presLayoutVars>
      </dgm:prSet>
      <dgm:spPr/>
    </dgm:pt>
    <dgm:pt modelId="{D64E767E-EA74-47CF-B878-B0F655200516}" type="pres">
      <dgm:prSet presAssocID="{489D68AB-C690-4511-8DBA-D22F42F069A3}" presName="Name13" presStyleLbl="parChTrans1D2" presStyleIdx="7" presStyleCnt="9"/>
      <dgm:spPr/>
    </dgm:pt>
    <dgm:pt modelId="{DDE86BB5-3B5E-48D4-8518-9BEFBD9698BD}" type="pres">
      <dgm:prSet presAssocID="{212B52B5-2BCA-483A-96A7-55A25432BEA9}" presName="childText" presStyleLbl="bgAcc1" presStyleIdx="7" presStyleCnt="9" custScaleX="135189">
        <dgm:presLayoutVars>
          <dgm:bulletEnabled val="1"/>
        </dgm:presLayoutVars>
      </dgm:prSet>
      <dgm:spPr/>
    </dgm:pt>
    <dgm:pt modelId="{CC0E329D-4715-4A16-9EC2-D8B5B3601286}" type="pres">
      <dgm:prSet presAssocID="{9BB5BE1D-B71E-47F6-93FB-C53A909E2FFC}" presName="Name13" presStyleLbl="parChTrans1D2" presStyleIdx="8" presStyleCnt="9"/>
      <dgm:spPr/>
    </dgm:pt>
    <dgm:pt modelId="{8A8C3431-501D-423E-9F69-920AD745161A}" type="pres">
      <dgm:prSet presAssocID="{5A4DE850-63A1-4B10-A90D-6CD91D6BDDC4}" presName="childText" presStyleLbl="bgAcc1" presStyleIdx="8" presStyleCnt="9" custScaleX="135189">
        <dgm:presLayoutVars>
          <dgm:bulletEnabled val="1"/>
        </dgm:presLayoutVars>
      </dgm:prSet>
      <dgm:spPr/>
    </dgm:pt>
  </dgm:ptLst>
  <dgm:cxnLst>
    <dgm:cxn modelId="{2E5E6309-F2E3-40F2-BD18-6BBA5B8BCB92}" type="presOf" srcId="{C5BD3101-2BD5-4577-8FFA-9A94C0CA7CA8}" destId="{6BDDDAF2-015E-4C28-9370-677AC8DCB0BB}" srcOrd="0"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B2F7311D-769D-44B2-8388-640621F3DFC7}" type="presOf" srcId="{1F6B2464-6055-41BA-995F-7081D0EAD73B}" destId="{D97BEAD7-400B-42E9-8EE0-2F7B8F31B459}" srcOrd="1" destOrd="0" presId="urn:microsoft.com/office/officeart/2005/8/layout/hierarchy3"/>
    <dgm:cxn modelId="{B22E5C24-7902-4E69-9E49-3C12775864BD}" type="presOf" srcId="{AE8250C6-2632-4F91-96CD-833239B2BF92}" destId="{0DFD795E-052E-4AB5-8C21-4D993FF50002}" srcOrd="0" destOrd="0" presId="urn:microsoft.com/office/officeart/2005/8/layout/hierarchy3"/>
    <dgm:cxn modelId="{75065626-CF6D-4FA1-9244-AC3CA29D5622}" type="presOf" srcId="{3B75BCFF-1A40-4DEB-8C22-6F0A5078E387}" destId="{3BECD76B-389E-4A81-B244-6C0418F33830}"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31761630-56EA-4DCD-9C27-1C16254858A4}" type="presOf" srcId="{5E0E9D3D-31E8-434D-8456-4782E8876D6C}" destId="{BBDEFCEE-1486-4C46-9D96-9EB56093C49F}"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A858EE36-25F8-43B2-9007-88222204F69A}" type="presOf" srcId="{6C3C1F96-6D3A-4A67-A939-67E2CF10DD11}" destId="{FC7D8BD6-DCAE-4923-9D2A-927FA4D613A3}" srcOrd="0" destOrd="0" presId="urn:microsoft.com/office/officeart/2005/8/layout/hierarchy3"/>
    <dgm:cxn modelId="{26C5E93F-F47E-4841-A8DB-8490855AAC6E}" type="presOf" srcId="{F6BDEB2C-66AF-4479-B261-F66C552B91A6}" destId="{F093A886-9A24-4A6F-8842-1B9463DFC82F}" srcOrd="0" destOrd="0" presId="urn:microsoft.com/office/officeart/2005/8/layout/hierarchy3"/>
    <dgm:cxn modelId="{83056260-A26B-4089-80F9-283150D05961}" type="presOf" srcId="{F33CC9CD-0C9D-4442-90E6-FEDD82388C93}" destId="{1E55B344-3D5D-4821-87C0-C35F5E4B1F82}"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A2F6ED45-0305-4B7C-AD41-FAFD765E3602}" type="presOf" srcId="{A8F33A36-00A2-497B-A143-2211AEEFE4AD}" destId="{61FD8914-6389-4635-BA44-E39AC0A9387D}" srcOrd="0" destOrd="0" presId="urn:microsoft.com/office/officeart/2005/8/layout/hierarchy3"/>
    <dgm:cxn modelId="{9D837166-BA38-41B2-9120-0FFD69FDB96B}" type="presOf" srcId="{9BB5BE1D-B71E-47F6-93FB-C53A909E2FFC}" destId="{CC0E329D-4715-4A16-9EC2-D8B5B3601286}"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2548176F-ABE1-4D9A-89D3-84E8E417E41C}" srcId="{A8F33A36-00A2-497B-A143-2211AEEFE4AD}" destId="{7906BCB2-65D6-4620-9354-2CAD6D34095E}" srcOrd="0" destOrd="0" parTransId="{AE8250C6-2632-4F91-96CD-833239B2BF92}" sibTransId="{121BDA2C-86AF-4009-B11A-AF978602DA01}"/>
    <dgm:cxn modelId="{AB83CD4F-8F94-490F-8F6F-BE8F68875805}" type="presOf" srcId="{0CF67CA4-6DDC-4950-ADB6-2829E5A954D2}" destId="{364501B8-53D0-444F-AC7C-E925FEAB77A5}"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11D22E7A-97BE-47A6-8B4B-4572AD891A3F}" type="presOf" srcId="{1F6B2464-6055-41BA-995F-7081D0EAD73B}" destId="{85FCF6C0-E142-430F-A251-830F2FEC3A67}" srcOrd="0" destOrd="0" presId="urn:microsoft.com/office/officeart/2005/8/layout/hierarchy3"/>
    <dgm:cxn modelId="{9302DD7A-35AC-460C-81D3-FF42EAFCB518}" type="presOf" srcId="{6CEA7E8D-D31A-43EC-9041-37EFC61365C0}" destId="{E4DF2E74-5265-46A7-BD70-17092C4A0D23}"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24C8527E-252F-4C8E-B0B9-F6AF87CC550F}" srcId="{2F16201B-933E-4461-8BC8-87F21D9E7E4D}" destId="{B5B93514-293B-4163-93D7-60F01CD73AAC}" srcOrd="0" destOrd="0" parTransId="{48AD86C8-54F7-4C25-AA16-E58FA5CD0C0B}" sibTransId="{98009AC0-11AA-4217-B584-8A6BE3D3A223}"/>
    <dgm:cxn modelId="{4710A585-9DAC-43C4-8224-3975BCDE8B5A}" srcId="{A8F33A36-00A2-497B-A143-2211AEEFE4AD}" destId="{5A4DE850-63A1-4B10-A90D-6CD91D6BDDC4}" srcOrd="2" destOrd="0" parTransId="{9BB5BE1D-B71E-47F6-93FB-C53A909E2FFC}" sibTransId="{A547BAFF-0A57-48A9-962E-3138736A50CB}"/>
    <dgm:cxn modelId="{E82DD8A5-79F9-4F7B-9B96-5B1720B833E4}" type="presOf" srcId="{93E4B0C3-96E5-41E0-8F32-9994598E4D56}" destId="{E973DCF4-0E6E-41E7-88CA-76B1BC2C3DFC}"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D898BB7-E2E9-4F65-929F-0C3318BF9291}" type="presOf" srcId="{489D68AB-C690-4511-8DBA-D22F42F069A3}" destId="{D64E767E-EA74-47CF-B878-B0F655200516}"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5708DCCD-8AF3-4126-A2F1-D968BCC69E5F}" srcId="{1F6B2464-6055-41BA-995F-7081D0EAD73B}" destId="{7EF3C340-2C6B-4D94-9448-80C0CEB7834B}" srcOrd="1" destOrd="0" parTransId="{383144D2-1977-4E03-8630-DC460BE7F288}" sibTransId="{57B27C83-00A3-4EF7-8803-C03629C3D788}"/>
    <dgm:cxn modelId="{17830CE9-394A-4F6F-BB02-C6D119DAAF53}" type="presOf" srcId="{212B52B5-2BCA-483A-96A7-55A25432BEA9}" destId="{DDE86BB5-3B5E-48D4-8518-9BEFBD9698BD}"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CD7463FB-5852-4C2B-9F96-2AB26BEFAF89}" type="presOf" srcId="{5A4DE850-63A1-4B10-A90D-6CD91D6BDDC4}" destId="{8A8C3431-501D-423E-9F69-920AD745161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pt>
  </dgm:ptLst>
  <dgm:cxnLst>
    <dgm:cxn modelId="{33184A22-BF17-4465-828F-A6A63DBA9B5A}" type="presOf" srcId="{9D8983B4-539E-4CF3-B9A0-14C3E2954126}" destId="{C99F7746-50B4-4E14-8EDC-D83BAB558F1B}" srcOrd="1"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A1550045-15D8-4E1E-B119-E7205E5A3B95}" type="presOf" srcId="{02435530-D8BB-463C-AA58-41804F4B5294}" destId="{181AE565-3545-418A-9CE9-5F34A9DA5B3B}" srcOrd="0"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91995F6F-14F4-47EF-B7B3-7B34B5A7010A}" type="presOf" srcId="{DB2CBB9C-8D17-42F7-9D3F-925D477897A1}" destId="{6B205877-69BB-4992-B38E-E23AB6473A4C}"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CB6B56-5A68-4E8E-9BAB-C61AD2DBBD04}" type="presOf" srcId="{9D8983B4-539E-4CF3-B9A0-14C3E2954126}" destId="{B2045E14-692F-44B1-8475-28843B0ABCEF}" srcOrd="0" destOrd="0" presId="urn:microsoft.com/office/officeart/2005/8/layout/target3"/>
    <dgm:cxn modelId="{E2306482-BF65-4015-902C-37EA6482E3F9}" type="presOf" srcId="{8BCD9CB2-BB31-40F3-8395-8C8AE8AEA47F}" destId="{2BF77710-0A5C-4D72-8418-C0EF72C7798E}"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7B1453B8-664D-4E4E-A77B-AE6E767DBD34}" type="presOf" srcId="{8BCD9CB2-BB31-40F3-8395-8C8AE8AEA47F}" destId="{A8C70D63-96F9-44FE-B174-BD7C742FE7D8}" srcOrd="1"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3"/>
      <dgm:spPr/>
    </dgm:pt>
    <dgm:pt modelId="{DAB6A2A4-595A-41FF-B2B1-7A9BEE85F55C}" type="pres">
      <dgm:prSet presAssocID="{801224FE-7EAB-4B59-8732-10876F140393}" presName="parentText" presStyleLbl="node1" presStyleIdx="0" presStyleCnt="3" custScaleX="142857">
        <dgm:presLayoutVars>
          <dgm:chMax val="0"/>
          <dgm:bulletEnabled val="1"/>
        </dgm:presLayoutVars>
      </dgm:prSet>
      <dgm:spPr/>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0" presStyleCnt="3">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0" presStyleCnt="3"/>
      <dgm:spPr/>
    </dgm:pt>
    <dgm:pt modelId="{39F4C37F-618F-4C14-9ACE-DF013487D3A8}" type="pres">
      <dgm:prSet presAssocID="{39E0A280-0A8D-422F-8C1D-B337DAF1A354}" presName="parentText" presStyleLbl="node1" presStyleIdx="1" presStyleCnt="3" custScaleX="142857">
        <dgm:presLayoutVars>
          <dgm:chMax val="0"/>
          <dgm:bulletEnabled val="1"/>
        </dgm:presLayoutVars>
      </dgm:prSet>
      <dgm:spPr/>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1" presStyleCnt="3">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1" presStyleCnt="3"/>
      <dgm:spPr/>
    </dgm:pt>
    <dgm:pt modelId="{9C2D5CD8-E735-4A64-81CC-31F4B92BF390}" type="pres">
      <dgm:prSet presAssocID="{4554EC5F-830F-4D87-AE37-EEA18F0C571C}" presName="parentText" presStyleLbl="node1" presStyleIdx="2" presStyleCnt="3" custScaleX="142857">
        <dgm:presLayoutVars>
          <dgm:chMax val="0"/>
          <dgm:bulletEnabled val="1"/>
        </dgm:presLayoutVars>
      </dgm:prSet>
      <dgm:spPr/>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2" presStyleCnt="3">
        <dgm:presLayoutVars>
          <dgm:bulletEnabled val="1"/>
        </dgm:presLayoutVars>
      </dgm:prSet>
      <dgm:spPr/>
    </dgm:pt>
  </dgm:ptLst>
  <dgm:cxnLst>
    <dgm:cxn modelId="{DF452408-E1D5-47DA-83B0-79C53856065D}" type="presOf" srcId="{39E0A280-0A8D-422F-8C1D-B337DAF1A354}" destId="{D29D94E1-832E-45F2-947F-B5214CF4C52A}" srcOrd="0" destOrd="0" presId="urn:microsoft.com/office/officeart/2005/8/layout/list1"/>
    <dgm:cxn modelId="{75BDD01C-9D04-41E9-9CC6-A7E5754EEF22}" type="presOf" srcId="{801224FE-7EAB-4B59-8732-10876F140393}" destId="{AE68F0E5-5581-4AC3-9E03-A1310ADAE706}"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B40E8D4D-3DBC-4FDD-BFE9-B690F09E6622}" type="presOf" srcId="{801224FE-7EAB-4B59-8732-10876F140393}" destId="{DAB6A2A4-595A-41FF-B2B1-7A9BEE85F55C}" srcOrd="1" destOrd="0" presId="urn:microsoft.com/office/officeart/2005/8/layout/list1"/>
    <dgm:cxn modelId="{61666C7B-3D9F-494C-8A48-74373024D134}" srcId="{4ADED7EB-94B0-4652-A576-FC9C88E30C38}" destId="{801224FE-7EAB-4B59-8732-10876F140393}" srcOrd="0" destOrd="0" parTransId="{09E394D7-ECBA-4176-B629-EA812470FFA9}" sibTransId="{48E81043-8753-4F44-A631-49057B5A4768}"/>
    <dgm:cxn modelId="{DB91707C-D8D5-4D74-96DE-C1D3AEC932B2}" type="presOf" srcId="{4554EC5F-830F-4D87-AE37-EEA18F0C571C}" destId="{9C2D5CD8-E735-4A64-81CC-31F4B92BF390}" srcOrd="1" destOrd="0" presId="urn:microsoft.com/office/officeart/2005/8/layout/list1"/>
    <dgm:cxn modelId="{9D94269A-1AB3-4FFD-8A7B-AE3AA21155E1}" srcId="{4ADED7EB-94B0-4652-A576-FC9C88E30C38}" destId="{4554EC5F-830F-4D87-AE37-EEA18F0C571C}" srcOrd="2" destOrd="0" parTransId="{A8B4EABD-FE8E-4D1A-BF7A-80F9979CFDB3}" sibTransId="{24B49895-9AE9-4F39-877D-C8BCB82FC8CA}"/>
    <dgm:cxn modelId="{51512FC9-4A52-438A-8DE1-FD2258E0AF93}" type="presOf" srcId="{39E0A280-0A8D-422F-8C1D-B337DAF1A354}" destId="{39F4C37F-618F-4C14-9ACE-DF013487D3A8}" srcOrd="1"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08C083F7-8C89-4826-8195-BA5A31DD9CC8}" srcId="{4ADED7EB-94B0-4652-A576-FC9C88E30C38}" destId="{39E0A280-0A8D-422F-8C1D-B337DAF1A354}" srcOrd="1" destOrd="0" parTransId="{ECF18CA2-7DC7-48AA-B831-284FEDD1F5BE}" sibTransId="{DD040FE0-6A75-41B1-8FA8-5CE2AECDB1CD}"/>
    <dgm:cxn modelId="{600482DE-3EF4-4E91-BA20-408BDC63B053}" type="presParOf" srcId="{60077154-E3D6-4ADC-8202-B7EAC34EE5F4}" destId="{3690BF96-E1EB-4513-A51F-ABCD2B8D38E2}" srcOrd="0"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1" destOrd="0" presId="urn:microsoft.com/office/officeart/2005/8/layout/list1"/>
    <dgm:cxn modelId="{EEE40C4C-A116-4A61-B69B-AE4B830E4178}" type="presParOf" srcId="{60077154-E3D6-4ADC-8202-B7EAC34EE5F4}" destId="{A32AAD09-7620-43E1-8BF8-1B58B9C129F7}" srcOrd="2" destOrd="0" presId="urn:microsoft.com/office/officeart/2005/8/layout/list1"/>
    <dgm:cxn modelId="{73343B22-5FEA-4F14-92F0-BC9642658C7C}" type="presParOf" srcId="{60077154-E3D6-4ADC-8202-B7EAC34EE5F4}" destId="{E0D40E4D-95FA-4FB6-B009-68EB551A95D9}" srcOrd="3" destOrd="0" presId="urn:microsoft.com/office/officeart/2005/8/layout/list1"/>
    <dgm:cxn modelId="{B1A5A2F0-9E43-49D5-B804-F4B2C5ED4DC4}" type="presParOf" srcId="{60077154-E3D6-4ADC-8202-B7EAC34EE5F4}" destId="{90EE9CD1-E221-49FB-AD3D-AC3BD231EADB}" srcOrd="4"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5" destOrd="0" presId="urn:microsoft.com/office/officeart/2005/8/layout/list1"/>
    <dgm:cxn modelId="{C7D9E7DE-53E3-47BE-92C5-994F150AFBF3}" type="presParOf" srcId="{60077154-E3D6-4ADC-8202-B7EAC34EE5F4}" destId="{CA7A1F4C-41DD-4F58-9267-81004995B169}" srcOrd="6" destOrd="0" presId="urn:microsoft.com/office/officeart/2005/8/layout/list1"/>
    <dgm:cxn modelId="{C594F7AC-B070-4AD6-B3BC-6FB81BC6B107}" type="presParOf" srcId="{60077154-E3D6-4ADC-8202-B7EAC34EE5F4}" destId="{B53883FF-E39C-43C9-9EBF-A82598F9454C}" srcOrd="7" destOrd="0" presId="urn:microsoft.com/office/officeart/2005/8/layout/list1"/>
    <dgm:cxn modelId="{A15F35AD-8F20-4F20-9442-7F27456144FB}" type="presParOf" srcId="{60077154-E3D6-4ADC-8202-B7EAC34EE5F4}" destId="{F018E7C4-9AA5-4BA1-8B52-66D748E65988}" srcOrd="8"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9" destOrd="0" presId="urn:microsoft.com/office/officeart/2005/8/layout/list1"/>
    <dgm:cxn modelId="{2D22A718-9126-478A-8F9E-CE87DD93A000}" type="presParOf" srcId="{60077154-E3D6-4ADC-8202-B7EAC34EE5F4}" destId="{D5658559-4A64-4808-9C34-005366080D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pt>
  </dgm:ptLst>
  <dgm:cxnLst>
    <dgm:cxn modelId="{D3C7C160-0D8D-41A4-BFF7-82F43D15428F}" srcId="{4ADED7EB-94B0-4652-A576-FC9C88E30C38}" destId="{BE5BD243-86BF-43AA-82E6-0306A460C592}" srcOrd="2" destOrd="0" parTransId="{77AC2CC5-1FFF-4EC7-8755-911C3323A387}" sibTransId="{7484FE7E-B6C4-48CB-8542-E575C164FFA2}"/>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C701CDD5-0C92-4C2E-92C9-027AD7871E61}" type="presOf" srcId="{DB2CBB9C-8D17-42F7-9D3F-925D477897A1}" destId="{96CF2E57-C84E-4D84-B214-2AD5196582AF}" srcOrd="0" destOrd="0" presId="urn:microsoft.com/office/officeart/2009/3/layout/StepUpProcess"/>
    <dgm:cxn modelId="{D7E7E8E8-BFCF-41EA-B8CB-368C7FACFBF4}" type="presOf" srcId="{BE5BD243-86BF-43AA-82E6-0306A460C592}" destId="{776B33CE-6091-47B8-B937-42863C72F34D}" srcOrd="0" destOrd="0" presId="urn:microsoft.com/office/officeart/2009/3/layout/StepUpProcess"/>
    <dgm:cxn modelId="{1F03E4FB-E35B-4D9B-9F85-B184DE042696}" type="presOf" srcId="{4ADED7EB-94B0-4652-A576-FC9C88E30C38}" destId="{EB814A9B-7D61-40A4-8A4F-6A7E5DD0619E}" srcOrd="0" destOrd="0" presId="urn:microsoft.com/office/officeart/2009/3/layout/StepUpProcess"/>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4000"/>
            </a:lnSpc>
            <a:spcBef>
              <a:spcPct val="0"/>
            </a:spcBef>
            <a:spcAft>
              <a:spcPts val="0"/>
            </a:spcAft>
            <a:buNone/>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A</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latin typeface="Adobe 繁黑體 Std B" pitchFamily="34" charset="-120"/>
              <a:ea typeface="Adobe 繁黑體 Std B" pitchFamily="34" charset="-120"/>
            </a:rPr>
            <a:t>B++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掌握外部因素</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ts val="0"/>
            </a:spcAft>
            <a:buNone/>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24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考試分發</a:t>
          </a:r>
          <a:r>
            <a:rPr lang="en-US" altLang="zh-TW" sz="2800" kern="1200" dirty="0">
              <a:latin typeface="標楷體" pitchFamily="65" charset="-120"/>
              <a:ea typeface="標楷體" pitchFamily="65" charset="-120"/>
            </a:rPr>
            <a:t>-2</a:t>
          </a:r>
          <a:r>
            <a:rPr lang="zh-TW" altLang="en-US" sz="2800" kern="1200" dirty="0">
              <a:latin typeface="標楷體" pitchFamily="65" charset="-120"/>
              <a:ea typeface="標楷體" pitchFamily="65" charset="-120"/>
            </a:rPr>
            <a:t>班</a:t>
          </a:r>
          <a:endParaRPr lang="en-US" altLang="zh-TW" sz="2800" kern="1200" dirty="0">
            <a:latin typeface="標楷體" pitchFamily="65" charset="-120"/>
            <a:ea typeface="標楷體" pitchFamily="65" charset="-120"/>
          </a:endParaRPr>
        </a:p>
        <a:p>
          <a:pPr marL="0" lvl="0" indent="0" algn="ctr" defTabSz="1244600">
            <a:lnSpc>
              <a:spcPct val="90000"/>
            </a:lnSpc>
            <a:spcBef>
              <a:spcPct val="0"/>
            </a:spcBef>
            <a:spcAft>
              <a:spcPct val="35000"/>
            </a:spcAft>
            <a:buNone/>
          </a:pPr>
          <a:r>
            <a:rPr lang="en-US" altLang="zh-TW" sz="2800" kern="1200" dirty="0">
              <a:latin typeface="標楷體" pitchFamily="65" charset="-120"/>
              <a:ea typeface="標楷體" pitchFamily="65" charset="-120"/>
            </a:rPr>
            <a:t>50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1"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-88</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2446</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472</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標楷體" pitchFamily="65" charset="-120"/>
              <a:ea typeface="標楷體" pitchFamily="65" charset="-120"/>
            </a:rPr>
            <a:t>113</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志願體驗</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檢測</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AAD09-7620-43E1-8BF8-1B58B9C129F7}">
      <dsp:nvSpPr>
        <dsp:cNvPr id="0" name=""/>
        <dsp:cNvSpPr/>
      </dsp:nvSpPr>
      <dsp:spPr>
        <a:xfrm>
          <a:off x="0" y="58898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2810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82863"/>
        <a:ext cx="8529074" cy="1012240"/>
      </dsp:txXfrm>
    </dsp:sp>
    <dsp:sp modelId="{CA7A1F4C-41DD-4F58-9267-81004995B169}">
      <dsp:nvSpPr>
        <dsp:cNvPr id="0" name=""/>
        <dsp:cNvSpPr/>
      </dsp:nvSpPr>
      <dsp:spPr>
        <a:xfrm>
          <a:off x="0" y="231266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175178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86690" y="1806543"/>
        <a:ext cx="8529074" cy="1012240"/>
      </dsp:txXfrm>
    </dsp:sp>
    <dsp:sp modelId="{D5658559-4A64-4808-9C34-005366080D28}">
      <dsp:nvSpPr>
        <dsp:cNvPr id="0" name=""/>
        <dsp:cNvSpPr/>
      </dsp:nvSpPr>
      <dsp:spPr>
        <a:xfrm>
          <a:off x="0" y="4036344"/>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475464"/>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3530224"/>
        <a:ext cx="8529074" cy="1012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2024/3/14</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3/14/2024</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16</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6571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18</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44</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46</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57</a:t>
            </a:fld>
            <a:endParaRPr lang="en-US" altLang="zh-TW"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64</a:t>
            </a:fld>
            <a:endParaRPr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66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67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68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69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70</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71</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72</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7</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92075" y="746125"/>
            <a:ext cx="6623050"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90</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91</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12</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13</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14</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1731604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3/14/2024</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3/14/2024</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2024/3/14</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2024/3/14</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2024/3/14</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2024/3/14</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2024/3/14</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2024/3/14</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2024/3/14</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2024/3/14</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2024/3/14</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3/14/2024</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2024/3/14</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2024/3/14</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2024/3/14</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2024/3/14</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2024/3/14</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2024/3/14</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2024/3/14</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2024/3/14</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3/14/2024</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2024/3/14</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2024/3/14</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2024/3/14</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2024/3/14</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2024/3/14</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3/14/2024</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3/14/2024</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3/14/2024</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2024/3/14</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2024/3/14</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2024/3/14</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2024/3/14</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2024/3/14</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2024/3/14</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3/14/2024</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3/14/2024</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3/14/2024</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3/14/2024</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3/14/2024</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2024/3/14</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2024/3/14</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3/14/2024</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2024/3/14</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1.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0.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21.png"/><Relationship Id="rId7" Type="http://schemas.openxmlformats.org/officeDocument/2006/relationships/slide" Target="slide25.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18.xml"/><Relationship Id="rId5" Type="http://schemas.openxmlformats.org/officeDocument/2006/relationships/slide" Target="slide7.xml"/><Relationship Id="rId10" Type="http://schemas.openxmlformats.org/officeDocument/2006/relationships/slide" Target="slide87.xml"/><Relationship Id="rId4" Type="http://schemas.openxmlformats.org/officeDocument/2006/relationships/slide" Target="slide3.xml"/><Relationship Id="rId9" Type="http://schemas.openxmlformats.org/officeDocument/2006/relationships/slide" Target="slide39.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25.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0.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1.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1.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1.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0.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1.jpeg"/><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28.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48.jpeg"/><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50.jpeg"/><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7.jpeg"/></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80.png"/></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1.jpeg"/><Relationship Id="rId1" Type="http://schemas.openxmlformats.org/officeDocument/2006/relationships/slideLayout" Target="../slideLayouts/slideLayout25.xml"/><Relationship Id="rId4" Type="http://schemas.openxmlformats.org/officeDocument/2006/relationships/image" Target="../media/image82.jpeg"/></Relationships>
</file>

<file path=ppt/slides/_rels/slide8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85.png"/><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Layout" Target="../diagrams/layout16.xml"/><Relationship Id="rId7" Type="http://schemas.openxmlformats.org/officeDocument/2006/relationships/image" Target="../media/image86.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30.png"/><Relationship Id="rId5" Type="http://schemas.openxmlformats.org/officeDocument/2006/relationships/diagramColors" Target="../diagrams/colors16.xml"/><Relationship Id="rId10" Type="http://schemas.openxmlformats.org/officeDocument/2006/relationships/image" Target="../media/image89.png"/><Relationship Id="rId4" Type="http://schemas.openxmlformats.org/officeDocument/2006/relationships/diagramQuickStyle" Target="../diagrams/quickStyle16.xml"/><Relationship Id="rId9"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0.jpeg"/><Relationship Id="rId7" Type="http://schemas.openxmlformats.org/officeDocument/2006/relationships/diagramColors" Target="../diagrams/colors17.xml"/><Relationship Id="rId2" Type="http://schemas.openxmlformats.org/officeDocument/2006/relationships/notesSlide" Target="../notesSlides/notesSlide40.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30.png"/></Relationships>
</file>

<file path=ppt/slides/_rels/slide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46.xml"/><Relationship Id="rId1" Type="http://schemas.openxmlformats.org/officeDocument/2006/relationships/tags" Target="../tags/tag15.xml"/><Relationship Id="rId4" Type="http://schemas.openxmlformats.org/officeDocument/2006/relationships/image" Target="../media/image9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479376" y="1340768"/>
            <a:ext cx="7416280"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宣講講師：沈萌明（</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0922295238</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3</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16</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8748712"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113</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p:txBody>
          <a:bodyPr/>
          <a:lstStyle/>
          <a:p>
            <a:pPr eaLnBrk="1" hangingPunct="1">
              <a:defRPr/>
            </a:pPr>
            <a:r>
              <a:rPr lang="zh-TW" altLang="en-US">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1843632013"/>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a:solidFill>
                  <a:srgbClr val="C00000"/>
                </a:solidFill>
                <a:latin typeface="Adobe 黑体 Std R"/>
                <a:ea typeface="Adobe 黑体 Std R"/>
                <a:cs typeface="Adobe 黑体 Std R"/>
              </a:rPr>
              <a:t>109</a:t>
            </a:r>
            <a:r>
              <a:rPr lang="zh-TW" altLang="en-US" sz="1800" b="1">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3629582406"/>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2024/02/22 ~ 03/06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2024/03/16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2024/04/08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2024/03/11 ~ 03/15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2024/04/13 ~ 04/14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2024/04/26 ~05/03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2024/06/21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2024/06/21~ 06/27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2024/07/02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2024/05/30 ~06/07</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15</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nvGraphicFramePr>
        <p:xfrm>
          <a:off x="1245938" y="1134918"/>
          <a:ext cx="9188698" cy="5514827"/>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2024/02/19 ~03/01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3087">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2024/04/20 ~04 /21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8032">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2024/04/13 ~04 /15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2024/06/07 ~06/13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2024/07/09</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(6/24~6/28</a:t>
                      </a: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先網路填志願</a:t>
                      </a: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與郵寄志願表</a:t>
                      </a:r>
                      <a:r>
                        <a:rPr kumimoji="0" lang="en-US" altLang="zh-TW"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a:t>
                      </a:r>
                      <a:endPar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95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錄取資格放棄</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2024/04/29 ~ 05/01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2024/05/04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2024/05/06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2024/05/23 ~05/24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2024/03/01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57364" y="39687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extLst>
      <p:ext uri="{BB962C8B-B14F-4D97-AF65-F5344CB8AC3E}">
        <p14:creationId xmlns:p14="http://schemas.microsoft.com/office/powerpoint/2010/main" val="92910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3569930141"/>
              </p:ext>
            </p:extLst>
          </p:nvPr>
        </p:nvGraphicFramePr>
        <p:xfrm>
          <a:off x="1631949" y="1700808"/>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2024/06/19 ~ 06/21(</a:t>
                      </a: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網路報名</a:t>
                      </a: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2024/06/24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2024/06/27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2024/07/02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966910857"/>
              </p:ext>
            </p:extLst>
          </p:nvPr>
        </p:nvGraphicFramePr>
        <p:xfrm>
          <a:off x="1631949" y="4110486"/>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6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2676676372"/>
              </p:ext>
            </p:extLst>
          </p:nvPr>
        </p:nvGraphicFramePr>
        <p:xfrm>
          <a:off x="1641456" y="3543125"/>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2024/05/20 ~ 05/24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2024/06/20 ~06/30</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4165329709"/>
              </p:ext>
            </p:extLst>
          </p:nvPr>
        </p:nvGraphicFramePr>
        <p:xfrm>
          <a:off x="1641456" y="2041551"/>
          <a:ext cx="8715375" cy="1483812"/>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370953">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五專完免</a:t>
                      </a:r>
                    </a:p>
                  </a:txBody>
                  <a:tcPr anchor="c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2024/05/01-08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2024/05/17-06/14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61945202"/>
                  </a:ext>
                </a:extLst>
              </a:tr>
            </a:tbl>
          </a:graphicData>
        </a:graphic>
      </p:graphicFrame>
    </p:spTree>
    <p:custDataLst>
      <p:tags r:id="rId1"/>
    </p:custDataLst>
    <p:extLst>
      <p:ext uri="{BB962C8B-B14F-4D97-AF65-F5344CB8AC3E}">
        <p14:creationId xmlns:p14="http://schemas.microsoft.com/office/powerpoint/2010/main" val="2406596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19</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113</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113</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113</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3492915414"/>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latin typeface="標楷體" panose="03000509000000000000" pitchFamily="65" charset="-120"/>
                <a:ea typeface="標楷體" panose="03000509000000000000" pitchFamily="65" charset="-120"/>
              </a:rPr>
              <a:t>招生名額以簡章為準</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1723461125"/>
              </p:ext>
            </p:extLst>
          </p:nvPr>
        </p:nvGraphicFramePr>
        <p:xfrm>
          <a:off x="695399" y="904948"/>
          <a:ext cx="10801201" cy="5969312"/>
        </p:xfrm>
        <a:graphic>
          <a:graphicData uri="http://schemas.openxmlformats.org/drawingml/2006/table">
            <a:tbl>
              <a:tblPr/>
              <a:tblGrid>
                <a:gridCol w="1751907">
                  <a:extLst>
                    <a:ext uri="{9D8B030D-6E8A-4147-A177-3AD203B41FA5}">
                      <a16:colId xmlns:a16="http://schemas.microsoft.com/office/drawing/2014/main" val="20000"/>
                    </a:ext>
                  </a:extLst>
                </a:gridCol>
                <a:gridCol w="723943">
                  <a:extLst>
                    <a:ext uri="{9D8B030D-6E8A-4147-A177-3AD203B41FA5}">
                      <a16:colId xmlns:a16="http://schemas.microsoft.com/office/drawing/2014/main" val="20001"/>
                    </a:ext>
                  </a:extLst>
                </a:gridCol>
                <a:gridCol w="832535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啟英汽車、啟英電商、啟英應日、啟英時尚造型、啟英廣設、啟英表藝、啟英餐飲、啟英餐飲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客家料理特色班</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、啟英資訊、永平資處</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、成功機械、成功流通、成功幼保、成功資訊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成功餐管</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、至善家具木工、至善幼兒保育、至善觀光、至善農產行銷、六和機電、方曙照顧服務、方曙飛修、方曙資訊、方曙餐管、羅浮觀光、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治平資訊、治平資處、治平應英、治平應日、治平電機、治平時尚</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404664"/>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919288" y="557214"/>
            <a:ext cx="9361288" cy="621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班各</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25</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英語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英文閱讀</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選擇題</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短文寫作</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非選擇題</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以上。「若有</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年會考成績者，僅能擇其中一年成績報名，並以此成績作為分發比序參酌」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343472" y="1052736"/>
            <a:ext cx="10418237" cy="654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19</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日（星期四）</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23</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10:20</a:t>
            </a: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25</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26</a:t>
            </a:fld>
            <a:endParaRPr lang="en-US" altLang="zh-TW" sz="1200">
              <a:solidFill>
                <a:srgbClr val="0C3226"/>
              </a:solidFill>
              <a:ea typeface="微軟正黑體" panose="020B0604030504040204" pitchFamily="34"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27</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28</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113</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a:latin typeface="標楷體" panose="03000509000000000000" pitchFamily="65" charset="-120"/>
                <a:ea typeface="標楷體" panose="03000509000000000000" pitchFamily="65" charset="-120"/>
              </a:rPr>
              <a:t>辦理優免之科別：公</a:t>
            </a:r>
            <a:r>
              <a:rPr lang="zh-TW" altLang="en-US">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a:latin typeface="標楷體" panose="03000509000000000000" pitchFamily="65" charset="-120"/>
                <a:ea typeface="標楷體" panose="03000509000000000000" pitchFamily="65" charset="-120"/>
              </a:rPr>
              <a:t>。</a:t>
            </a:r>
          </a:p>
          <a:p>
            <a:pPr eaLnBrk="1" hangingPunct="1"/>
            <a:r>
              <a:rPr lang="zh-TW" altLang="en-US">
                <a:latin typeface="標楷體" panose="03000509000000000000" pitchFamily="65" charset="-120"/>
                <a:ea typeface="標楷體" panose="03000509000000000000" pitchFamily="65" charset="-120"/>
              </a:rPr>
              <a:t>提供名額：</a:t>
            </a:r>
            <a:endParaRPr lang="en-US" altLang="zh-TW">
              <a:latin typeface="標楷體" panose="03000509000000000000" pitchFamily="65" charset="-120"/>
              <a:ea typeface="標楷體" panose="03000509000000000000" pitchFamily="65" charset="-120"/>
            </a:endParaRPr>
          </a:p>
          <a:p>
            <a:pPr lvl="1" eaLnBrk="1" hangingPunct="1"/>
            <a:r>
              <a:rPr lang="zh-TW" altLang="en-US">
                <a:latin typeface="標楷體" panose="03000509000000000000" pitchFamily="65" charset="-120"/>
                <a:ea typeface="標楷體" panose="03000509000000000000" pitchFamily="65" charset="-120"/>
              </a:rPr>
              <a:t>「基本分配」名額：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分配公立高中普通科或綜合高中：以各國中應屆畢業生人數之</a:t>
            </a:r>
            <a:r>
              <a:rPr lang="en-US" altLang="zh-TW">
                <a:solidFill>
                  <a:srgbClr val="FF0000"/>
                </a:solidFill>
                <a:latin typeface="標楷體" panose="03000509000000000000" pitchFamily="65" charset="-120"/>
                <a:ea typeface="標楷體" panose="03000509000000000000" pitchFamily="65" charset="-120"/>
              </a:rPr>
              <a:t>6%</a:t>
            </a:r>
            <a:r>
              <a:rPr lang="zh-TW" altLang="en-US">
                <a:latin typeface="標楷體" panose="03000509000000000000" pitchFamily="65" charset="-120"/>
                <a:ea typeface="標楷體" panose="03000509000000000000" pitchFamily="65" charset="-120"/>
              </a:rPr>
              <a:t>計算</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高中附設國中部者，扣除直升名額</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，由高中端提供相對應名額。</a:t>
            </a:r>
            <a:endParaRPr lang="en-US" altLang="zh-TW">
              <a:latin typeface="標楷體" panose="03000509000000000000" pitchFamily="65" charset="-120"/>
              <a:ea typeface="標楷體" panose="03000509000000000000" pitchFamily="65" charset="-120"/>
            </a:endParaRPr>
          </a:p>
          <a:p>
            <a:pPr lvl="1" eaLnBrk="1" hangingPunct="1"/>
            <a:r>
              <a:rPr lang="zh-TW" altLang="en-US">
                <a:solidFill>
                  <a:srgbClr val="FF0000"/>
                </a:solidFill>
                <a:latin typeface="標楷體" panose="03000509000000000000" pitchFamily="65" charset="-120"/>
                <a:ea typeface="標楷體" panose="03000509000000000000" pitchFamily="65" charset="-120"/>
              </a:rPr>
              <a:t>「增額分配」</a:t>
            </a:r>
            <a:r>
              <a:rPr lang="zh-TW" altLang="en-US">
                <a:latin typeface="標楷體" panose="03000509000000000000" pitchFamily="65" charset="-120"/>
                <a:ea typeface="標楷體" panose="03000509000000000000" pitchFamily="65" charset="-120"/>
              </a:rPr>
              <a:t>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a:latin typeface="標楷體" panose="03000509000000000000" pitchFamily="65" charset="-120"/>
              <a:ea typeface="標楷體" panose="03000509000000000000" pitchFamily="65" charset="-120"/>
            </a:endParaRPr>
          </a:p>
          <a:p>
            <a:pPr lvl="1" eaLnBrk="1" hangingPunct="1"/>
            <a:endParaRPr lang="en-US" altLang="zh-TW">
              <a:latin typeface="標楷體" panose="03000509000000000000" pitchFamily="65" charset="-120"/>
              <a:ea typeface="標楷體" panose="03000509000000000000" pitchFamily="65" charset="-120"/>
            </a:endParaRPr>
          </a:p>
          <a:p>
            <a:pPr eaLnBrk="1" hangingPunct="1"/>
            <a:endParaRPr lang="zh-TW" altLang="en-US">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29</a:t>
            </a:fld>
            <a:endParaRPr kumimoji="0" lang="en-US" altLang="zh-TW" sz="1200">
              <a:solidFill>
                <a:srgbClr val="0C32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率全國之先已辦理</a:t>
            </a:r>
            <a:r>
              <a:rPr kumimoji="0" lang="en-US" altLang="zh-TW"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20</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進行志願選填與模擬分發</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 </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16</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09</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~10</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b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在桃園體育場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巨蛋</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舉辦。</a:t>
            </a:r>
            <a:endPar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sz="3600"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30</a:t>
            </a:fld>
            <a:endParaRPr kumimoji="0" lang="en-US" altLang="zh-TW" sz="1200">
              <a:solidFill>
                <a:srgbClr val="0C322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31</a:t>
            </a:fld>
            <a:endParaRPr kumimoji="0" lang="en-US" altLang="zh-TW" sz="1200">
              <a:solidFill>
                <a:srgbClr val="0C322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113</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32</a:t>
            </a:fld>
            <a:endParaRPr kumimoji="0" lang="en-US" altLang="zh-TW" sz="1200">
              <a:solidFill>
                <a:srgbClr val="0C322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人以上之國中，總計分配</a:t>
            </a:r>
            <a:r>
              <a:rPr kumimoji="0" lang="en-US" altLang="zh-TW" sz="2000" dirty="0">
                <a:solidFill>
                  <a:srgbClr val="FF0000"/>
                </a:solidFill>
                <a:latin typeface="標楷體" panose="03000509000000000000" pitchFamily="65" charset="-120"/>
                <a:ea typeface="標楷體" panose="03000509000000000000" pitchFamily="65" charset="-120"/>
              </a:rPr>
              <a:t>4</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55610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全區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復旦高中、啟英高中、懷恩高中、新興高中，各國中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46085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龜山區：壽山高中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蘆竹區：南崁高中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大園區：大園國際高中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觀音區：觀音高中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新屋區：新屋高中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楊梅區：楊梅高中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平鎮區：平鎮高中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龍潭區：龍潭高中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大溪區：大溪高中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復興區：</a:t>
            </a:r>
            <a:r>
              <a:rPr kumimoji="0" lang="zh-TW" altLang="en-US" sz="1800">
                <a:solidFill>
                  <a:schemeClr val="tx1"/>
                </a:solidFill>
                <a:latin typeface="標楷體" panose="03000509000000000000" pitchFamily="65" charset="-120"/>
                <a:ea typeface="標楷體" panose="03000509000000000000" pitchFamily="65" charset="-120"/>
              </a:rPr>
              <a:t>大溪高中、羅浮高中</a:t>
            </a:r>
            <a:endParaRPr kumimoji="0" lang="en-US" altLang="zh-TW" sz="180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八德區：永豐高中</a:t>
            </a:r>
            <a:endParaRPr kumimoji="0" lang="zh-TW" altLang="zh-TW">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406526"/>
            <a:ext cx="43926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113</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39</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9BF70AE-2EA2-4DBA-BC6B-A6D9AF50D040}"/>
              </a:ext>
            </a:extLst>
          </p:cNvPr>
          <p:cNvPicPr>
            <a:picLocks noChangeAspect="1"/>
          </p:cNvPicPr>
          <p:nvPr/>
        </p:nvPicPr>
        <p:blipFill>
          <a:blip r:embed="rId3"/>
          <a:stretch>
            <a:fillRect/>
          </a:stretch>
        </p:blipFill>
        <p:spPr>
          <a:xfrm>
            <a:off x="1127447" y="141624"/>
            <a:ext cx="10176999" cy="3820833"/>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4</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42529" y="2685595"/>
            <a:ext cx="10177000" cy="718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 name="圖片 3">
            <a:extLst>
              <a:ext uri="{FF2B5EF4-FFF2-40B4-BE49-F238E27FC236}">
                <a16:creationId xmlns:a16="http://schemas.microsoft.com/office/drawing/2014/main" id="{88A2E15F-C962-442A-967C-CE03BDD52925}"/>
              </a:ext>
            </a:extLst>
          </p:cNvPr>
          <p:cNvPicPr>
            <a:picLocks noChangeAspect="1"/>
          </p:cNvPicPr>
          <p:nvPr/>
        </p:nvPicPr>
        <p:blipFill>
          <a:blip r:embed="rId6"/>
          <a:stretch>
            <a:fillRect/>
          </a:stretch>
        </p:blipFill>
        <p:spPr>
          <a:xfrm>
            <a:off x="1167452" y="3866144"/>
            <a:ext cx="10176999" cy="3037167"/>
          </a:xfrm>
          <a:prstGeom prst="rect">
            <a:avLst/>
          </a:prstGeom>
        </p:spPr>
      </p:pic>
      <p:sp>
        <p:nvSpPr>
          <p:cNvPr id="8" name="矩形 7">
            <a:extLst>
              <a:ext uri="{FF2B5EF4-FFF2-40B4-BE49-F238E27FC236}">
                <a16:creationId xmlns:a16="http://schemas.microsoft.com/office/drawing/2014/main" id="{9015B930-121B-4398-8B4E-4F83D69C7B70}"/>
              </a:ext>
            </a:extLst>
          </p:cNvPr>
          <p:cNvSpPr/>
          <p:nvPr/>
        </p:nvSpPr>
        <p:spPr>
          <a:xfrm>
            <a:off x="1190379" y="6139260"/>
            <a:ext cx="10129150" cy="718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ADDEBDF-96F5-4732-AF67-24A86CAA58F3}"/>
              </a:ext>
            </a:extLst>
          </p:cNvPr>
          <p:cNvSpPr/>
          <p:nvPr/>
        </p:nvSpPr>
        <p:spPr>
          <a:xfrm>
            <a:off x="3647728" y="4101257"/>
            <a:ext cx="2448272" cy="71874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7196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extLst>
              <p:ext uri="{D42A27DB-BD31-4B8C-83A1-F6EECF244321}">
                <p14:modId xmlns:p14="http://schemas.microsoft.com/office/powerpoint/2010/main" val="3882155891"/>
              </p:ext>
            </p:extLst>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47</a:t>
            </a:fld>
            <a:endParaRPr lang="en-US" altLang="zh-TW" sz="1200">
              <a:solidFill>
                <a:srgbClr val="0C3226"/>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48</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49</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16D7134-0F3D-4A35-A7C0-CEA7D5081814}"/>
              </a:ext>
            </a:extLst>
          </p:cNvPr>
          <p:cNvPicPr>
            <a:picLocks noChangeAspect="1"/>
          </p:cNvPicPr>
          <p:nvPr/>
        </p:nvPicPr>
        <p:blipFill>
          <a:blip r:embed="rId3"/>
          <a:stretch>
            <a:fillRect/>
          </a:stretch>
        </p:blipFill>
        <p:spPr>
          <a:xfrm>
            <a:off x="958652" y="1447814"/>
            <a:ext cx="10274696" cy="2324599"/>
          </a:xfrm>
          <a:prstGeom prst="rect">
            <a:avLst/>
          </a:prstGeom>
        </p:spPr>
      </p:pic>
      <p:pic>
        <p:nvPicPr>
          <p:cNvPr id="3" name="圖片 2">
            <a:extLst>
              <a:ext uri="{FF2B5EF4-FFF2-40B4-BE49-F238E27FC236}">
                <a16:creationId xmlns:a16="http://schemas.microsoft.com/office/drawing/2014/main" id="{80B10758-A321-497F-ABCD-8AE1E1477257}"/>
              </a:ext>
            </a:extLst>
          </p:cNvPr>
          <p:cNvPicPr>
            <a:picLocks noChangeAspect="1"/>
          </p:cNvPicPr>
          <p:nvPr/>
        </p:nvPicPr>
        <p:blipFill>
          <a:blip r:embed="rId4"/>
          <a:stretch>
            <a:fillRect/>
          </a:stretch>
        </p:blipFill>
        <p:spPr>
          <a:xfrm>
            <a:off x="958651" y="3830289"/>
            <a:ext cx="10274697" cy="3027711"/>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5</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27448" y="3772414"/>
            <a:ext cx="10009112" cy="30855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40C7EED8-94C5-4940-9CE4-A6C3273F1ED3}"/>
              </a:ext>
            </a:extLst>
          </p:cNvPr>
          <p:cNvSpPr/>
          <p:nvPr/>
        </p:nvSpPr>
        <p:spPr>
          <a:xfrm>
            <a:off x="1127448" y="2171656"/>
            <a:ext cx="10009112" cy="14642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1626467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a:extLst>
              <a:ext uri="{FF2B5EF4-FFF2-40B4-BE49-F238E27FC236}">
                <a16:creationId xmlns:a16="http://schemas.microsoft.com/office/drawing/2014/main" id="{8D0C9392-FF11-41CF-A195-926014057205}"/>
              </a:ext>
            </a:extLst>
          </p:cNvPr>
          <p:cNvSpPr txBox="1">
            <a:spLocks noChangeArrowheads="1"/>
          </p:cNvSpPr>
          <p:nvPr/>
        </p:nvSpPr>
        <p:spPr bwMode="auto">
          <a:xfrm>
            <a:off x="3000376" y="260350"/>
            <a:ext cx="6048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3600" b="1" dirty="0">
                <a:solidFill>
                  <a:srgbClr val="0000CC"/>
                </a:solidFill>
                <a:latin typeface="Arial" panose="020B0604020202020204" pitchFamily="34" charset="0"/>
                <a:ea typeface="標楷體" panose="03000509000000000000" pitchFamily="65" charset="-120"/>
              </a:rPr>
              <a:t>落榜生的分析</a:t>
            </a:r>
            <a:r>
              <a:rPr lang="en-US" altLang="zh-TW" sz="3600" b="1" dirty="0">
                <a:solidFill>
                  <a:srgbClr val="0000CC"/>
                </a:solidFill>
                <a:latin typeface="Arial" panose="020B0604020202020204" pitchFamily="34" charset="0"/>
                <a:ea typeface="標楷體" panose="03000509000000000000" pitchFamily="65" charset="-120"/>
              </a:rPr>
              <a:t>-</a:t>
            </a:r>
            <a:r>
              <a:rPr lang="zh-TW" altLang="en-US" sz="3600" b="1" dirty="0">
                <a:solidFill>
                  <a:srgbClr val="0000CC"/>
                </a:solidFill>
                <a:latin typeface="Arial" panose="020B0604020202020204" pitchFamily="34" charset="0"/>
                <a:ea typeface="標楷體" panose="03000509000000000000" pitchFamily="65" charset="-120"/>
              </a:rPr>
              <a:t>以大成為例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695400" y="2060848"/>
            <a:ext cx="11017223"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89</a:t>
            </a:r>
            <a:r>
              <a:rPr lang="zh-TW" altLang="en-US" sz="3200" dirty="0">
                <a:latin typeface="標楷體" panose="03000509000000000000" pitchFamily="65" charset="-120"/>
                <a:ea typeface="標楷體" panose="03000509000000000000" pitchFamily="65" charset="-120"/>
              </a:rPr>
              <a:t>位學生落榜，其中身障生</a:t>
            </a:r>
            <a:r>
              <a:rPr lang="en-US" altLang="zh-TW" sz="3200" dirty="0">
                <a:latin typeface="標楷體" panose="03000509000000000000" pitchFamily="65" charset="-120"/>
                <a:ea typeface="標楷體" panose="03000509000000000000" pitchFamily="65" charset="-120"/>
              </a:rPr>
              <a:t>20</a:t>
            </a:r>
            <a:r>
              <a:rPr lang="zh-TW" altLang="en-US" sz="3200" dirty="0">
                <a:latin typeface="標楷體" panose="03000509000000000000" pitchFamily="65" charset="-120"/>
                <a:ea typeface="標楷體" panose="03000509000000000000" pitchFamily="65" charset="-120"/>
              </a:rPr>
              <a:t>位，一般生</a:t>
            </a:r>
            <a:r>
              <a:rPr lang="en-US" altLang="zh-TW" sz="3200" dirty="0">
                <a:latin typeface="標楷體" panose="03000509000000000000" pitchFamily="65" charset="-120"/>
                <a:ea typeface="標楷體" panose="03000509000000000000" pitchFamily="65" charset="-120"/>
              </a:rPr>
              <a:t>69</a:t>
            </a:r>
            <a:r>
              <a:rPr lang="zh-TW" altLang="en-US" sz="3200" dirty="0">
                <a:latin typeface="標楷體" panose="03000509000000000000" pitchFamily="65" charset="-120"/>
                <a:ea typeface="標楷體" panose="03000509000000000000" pitchFamily="65" charset="-120"/>
              </a:rPr>
              <a:t>位，平均志願數是</a:t>
            </a:r>
            <a:r>
              <a:rPr lang="en-US" altLang="zh-TW" sz="3200" dirty="0">
                <a:latin typeface="標楷體" panose="03000509000000000000" pitchFamily="65" charset="-120"/>
                <a:ea typeface="標楷體" panose="03000509000000000000" pitchFamily="65" charset="-120"/>
              </a:rPr>
              <a:t>22</a:t>
            </a:r>
            <a:r>
              <a:rPr lang="zh-TW" altLang="en-US" sz="3200" dirty="0">
                <a:latin typeface="標楷體" panose="03000509000000000000" pitchFamily="65" charset="-120"/>
                <a:ea typeface="標楷體" panose="03000509000000000000" pitchFamily="65" charset="-120"/>
              </a:rPr>
              <a:t>個。</a:t>
            </a:r>
          </a:p>
          <a:p>
            <a:pPr algn="just">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超額比序</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分中，有</a:t>
            </a:r>
            <a:r>
              <a:rPr lang="en-US" altLang="zh-TW" sz="3200" dirty="0">
                <a:latin typeface="標楷體" panose="03000509000000000000" pitchFamily="65" charset="-120"/>
                <a:ea typeface="標楷體" panose="03000509000000000000" pitchFamily="65" charset="-120"/>
              </a:rPr>
              <a:t>75</a:t>
            </a:r>
            <a:r>
              <a:rPr lang="zh-TW" altLang="en-US" sz="3200" dirty="0">
                <a:latin typeface="標楷體" panose="03000509000000000000" pitchFamily="65" charset="-120"/>
                <a:ea typeface="標楷體" panose="03000509000000000000" pitchFamily="65" charset="-120"/>
              </a:rPr>
              <a:t>位學生沒有拿到滿分，其中</a:t>
            </a:r>
            <a:r>
              <a:rPr lang="en-US" altLang="zh-TW" sz="3200" dirty="0">
                <a:latin typeface="標楷體" panose="03000509000000000000" pitchFamily="65" charset="-120"/>
                <a:ea typeface="標楷體" panose="03000509000000000000" pitchFamily="65" charset="-120"/>
              </a:rPr>
              <a:t>49</a:t>
            </a:r>
            <a:r>
              <a:rPr lang="zh-TW" altLang="en-US" sz="3200" dirty="0">
                <a:latin typeface="標楷體" panose="03000509000000000000" pitchFamily="65" charset="-120"/>
                <a:ea typeface="標楷體" panose="03000509000000000000" pitchFamily="65" charset="-120"/>
              </a:rPr>
              <a:t>人次是</a:t>
            </a:r>
            <a:r>
              <a:rPr lang="zh-TW" altLang="en-US" sz="3200">
                <a:latin typeface="標楷體" panose="03000509000000000000" pitchFamily="65" charset="-120"/>
                <a:ea typeface="標楷體" panose="03000509000000000000" pitchFamily="65" charset="-120"/>
              </a:rPr>
              <a:t>服務表現、</a:t>
            </a:r>
            <a:r>
              <a:rPr lang="en-US" altLang="zh-TW" sz="3200">
                <a:latin typeface="標楷體" panose="03000509000000000000" pitchFamily="65" charset="-120"/>
                <a:ea typeface="標楷體" panose="03000509000000000000" pitchFamily="65" charset="-120"/>
              </a:rPr>
              <a:t>71</a:t>
            </a:r>
            <a:r>
              <a:rPr lang="zh-TW" altLang="en-US" sz="3200" dirty="0">
                <a:latin typeface="標楷體" panose="03000509000000000000" pitchFamily="65" charset="-120"/>
                <a:ea typeface="標楷體" panose="03000509000000000000" pitchFamily="65" charset="-120"/>
              </a:rPr>
              <a:t>人次是品德表現，</a:t>
            </a:r>
            <a:r>
              <a:rPr lang="en-US" altLang="zh-TW" sz="3200" dirty="0">
                <a:latin typeface="標楷體" panose="03000509000000000000" pitchFamily="65" charset="-120"/>
                <a:ea typeface="標楷體" panose="03000509000000000000" pitchFamily="65" charset="-120"/>
              </a:rPr>
              <a:t>10</a:t>
            </a:r>
            <a:r>
              <a:rPr lang="zh-TW" altLang="en-US" sz="3200" dirty="0">
                <a:latin typeface="標楷體" panose="03000509000000000000" pitchFamily="65" charset="-120"/>
                <a:ea typeface="標楷體" panose="03000509000000000000" pitchFamily="65" charset="-120"/>
              </a:rPr>
              <a:t>人次是畢業資格，</a:t>
            </a:r>
            <a:r>
              <a:rPr lang="en-US" altLang="zh-TW" sz="3200" dirty="0">
                <a:latin typeface="標楷體" panose="03000509000000000000" pitchFamily="65" charset="-120"/>
                <a:ea typeface="標楷體" panose="03000509000000000000" pitchFamily="65" charset="-120"/>
              </a:rPr>
              <a:t>4</a:t>
            </a:r>
            <a:r>
              <a:rPr lang="zh-TW" altLang="en-US" sz="3200" dirty="0">
                <a:latin typeface="標楷體" panose="03000509000000000000" pitchFamily="65" charset="-120"/>
                <a:ea typeface="標楷體" panose="03000509000000000000" pitchFamily="65" charset="-120"/>
              </a:rPr>
              <a:t>人均衡學習未滿分。</a:t>
            </a:r>
          </a:p>
          <a:p>
            <a:pPr>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14</a:t>
            </a:r>
            <a:r>
              <a:rPr lang="zh-TW" altLang="en-US" sz="3200" dirty="0">
                <a:latin typeface="標楷體" panose="03000509000000000000" pitchFamily="65" charset="-120"/>
                <a:ea typeface="標楷體" panose="03000509000000000000" pitchFamily="65" charset="-120"/>
              </a:rPr>
              <a:t>位學生超額比序的</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分拿滿分但落榜，學校要分析其原因並加以輔導。</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標楷體" panose="03000509000000000000" pitchFamily="65" charset="-120"/>
                <a:ea typeface="標楷體" panose="03000509000000000000" pitchFamily="65" charset="-120"/>
              </a:rPr>
              <a:t>今年「個別序位」區間比率為</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，且不少於</a:t>
            </a:r>
            <a:r>
              <a:rPr lang="en-US" altLang="zh-TW" dirty="0">
                <a:latin typeface="標楷體" panose="03000509000000000000" pitchFamily="65" charset="-120"/>
                <a:ea typeface="標楷體" panose="03000509000000000000" pitchFamily="65" charset="-120"/>
              </a:rPr>
              <a:t>100</a:t>
            </a:r>
            <a:r>
              <a:rPr lang="zh-TW" altLang="zh-TW" dirty="0">
                <a:latin typeface="標楷體" panose="03000509000000000000" pitchFamily="65" charset="-120"/>
                <a:ea typeface="標楷體" panose="03000509000000000000" pitchFamily="65" charset="-120"/>
              </a:rPr>
              <a:t>人。</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a:solidFill>
                  <a:srgbClr val="0070C0"/>
                </a:solidFill>
                <a:latin typeface="標楷體" panose="03000509000000000000" pitchFamily="65" charset="-120"/>
                <a:ea typeface="標楷體" panose="03000509000000000000" pitchFamily="65" charset="-120"/>
              </a:rPr>
              <a:t>1%</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0.01</a:t>
            </a:r>
            <a:r>
              <a:rPr lang="zh-TW" altLang="en-US" dirty="0">
                <a:solidFill>
                  <a:srgbClr val="0070C0"/>
                </a:solidFill>
                <a:latin typeface="標楷體" panose="03000509000000000000" pitchFamily="65" charset="-120"/>
                <a:ea typeface="標楷體" panose="03000509000000000000" pitchFamily="65" charset="-120"/>
              </a:rPr>
              <a:t>，</a:t>
            </a:r>
            <a:r>
              <a:rPr lang="en-US" altLang="zh-TW" dirty="0">
                <a:solidFill>
                  <a:srgbClr val="0070C0"/>
                </a:solidFill>
                <a:latin typeface="標楷體" panose="03000509000000000000" pitchFamily="65" charset="-120"/>
                <a:ea typeface="標楷體" panose="03000509000000000000" pitchFamily="65" charset="-120"/>
              </a:rPr>
              <a:t>0.3%</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0.003</a:t>
            </a:r>
          </a:p>
          <a:p>
            <a:r>
              <a:rPr lang="en-US" altLang="zh-TW" dirty="0">
                <a:solidFill>
                  <a:srgbClr val="0070C0"/>
                </a:solidFill>
                <a:latin typeface="標楷體" panose="03000509000000000000" pitchFamily="65" charset="-120"/>
                <a:ea typeface="標楷體" panose="03000509000000000000" pitchFamily="65" charset="-120"/>
              </a:rPr>
              <a:t>21000 X 0.003=63(</a:t>
            </a:r>
            <a:r>
              <a:rPr lang="zh-TW" altLang="en-US" dirty="0">
                <a:solidFill>
                  <a:srgbClr val="0070C0"/>
                </a:solidFill>
                <a:latin typeface="標楷體" panose="03000509000000000000" pitchFamily="65" charset="-120"/>
                <a:ea typeface="標楷體" panose="03000509000000000000" pitchFamily="65" charset="-120"/>
              </a:rPr>
              <a:t>少於</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r>
              <a:rPr lang="en-US" altLang="zh-TW" dirty="0">
                <a:solidFill>
                  <a:srgbClr val="0070C0"/>
                </a:solidFill>
                <a:latin typeface="標楷體" panose="03000509000000000000" pitchFamily="65" charset="-120"/>
                <a:ea typeface="標楷體" panose="03000509000000000000" pitchFamily="65" charset="-120"/>
              </a:rPr>
              <a:t>)</a:t>
            </a:r>
          </a:p>
          <a:p>
            <a:r>
              <a:rPr lang="zh-TW" altLang="en-US" dirty="0">
                <a:solidFill>
                  <a:srgbClr val="0070C0"/>
                </a:solidFill>
                <a:latin typeface="標楷體" panose="03000509000000000000" pitchFamily="65" charset="-120"/>
                <a:ea typeface="標楷體" panose="03000509000000000000" pitchFamily="65" charset="-120"/>
              </a:rPr>
              <a:t>所以桃連區個別序位累積人數區間為</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endParaRPr lang="en-US" altLang="zh-TW" dirty="0">
              <a:solidFill>
                <a:srgbClr val="0070C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75"/>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548606" y="449330"/>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20,138</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767408" y="1932857"/>
            <a:ext cx="10972800" cy="4088431"/>
          </a:xfrm>
        </p:spPr>
        <p:txBody>
          <a:bodyPr/>
          <a:lstStyle/>
          <a:p>
            <a:pPr>
              <a:defRPr/>
            </a:pPr>
            <a:r>
              <a:rPr lang="zh-TW" altLang="zh-TW" sz="3600" dirty="0">
                <a:latin typeface="標楷體" panose="03000509000000000000" pitchFamily="65" charset="-120"/>
                <a:ea typeface="標楷體" panose="03000509000000000000" pitchFamily="65" charset="-120"/>
              </a:rPr>
              <a:t>「個別序位」提供我們</a:t>
            </a:r>
            <a:r>
              <a:rPr lang="en-US" altLang="zh-TW" sz="3600" b="1" u="sng" dirty="0">
                <a:latin typeface="標楷體" panose="03000509000000000000" pitchFamily="65" charset="-120"/>
                <a:ea typeface="標楷體" panose="03000509000000000000" pitchFamily="65" charset="-120"/>
              </a:rPr>
              <a:t>2</a:t>
            </a:r>
            <a:r>
              <a:rPr lang="zh-TW" altLang="zh-TW" sz="3600" b="1" u="sng" dirty="0">
                <a:latin typeface="標楷體" panose="03000509000000000000" pitchFamily="65" charset="-120"/>
                <a:ea typeface="標楷體" panose="03000509000000000000" pitchFamily="65" charset="-120"/>
              </a:rPr>
              <a:t>個重要資訊</a:t>
            </a:r>
            <a:r>
              <a:rPr lang="zh-TW" altLang="zh-TW" sz="3600" dirty="0">
                <a:latin typeface="標楷體" panose="03000509000000000000" pitchFamily="65" charset="-120"/>
                <a:ea typeface="標楷體" panose="03000509000000000000" pitchFamily="65" charset="-120"/>
              </a:rPr>
              <a:t>，其一為，比率區間</a:t>
            </a:r>
            <a:r>
              <a:rPr lang="en-US" altLang="zh-TW" sz="3600" dirty="0">
                <a:latin typeface="標楷體" panose="03000509000000000000" pitchFamily="65" charset="-120"/>
                <a:ea typeface="標楷體" panose="03000509000000000000" pitchFamily="65" charset="-120"/>
              </a:rPr>
              <a:t>(X%~Y%)</a:t>
            </a:r>
            <a:r>
              <a:rPr lang="zh-TW" altLang="zh-TW" sz="3600" dirty="0">
                <a:latin typeface="標楷體" panose="03000509000000000000" pitchFamily="65" charset="-120"/>
                <a:ea typeface="標楷體" panose="03000509000000000000" pitchFamily="65" charset="-120"/>
              </a:rPr>
              <a:t>；其二為，累積人數區間</a:t>
            </a:r>
            <a:r>
              <a:rPr lang="en-US" altLang="zh-TW" sz="3600" dirty="0">
                <a:latin typeface="標楷體" panose="03000509000000000000" pitchFamily="65" charset="-120"/>
                <a:ea typeface="標楷體" panose="03000509000000000000" pitchFamily="65" charset="-120"/>
              </a:rPr>
              <a:t>(M</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~N</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a:defRPr/>
            </a:pPr>
            <a:r>
              <a:rPr lang="zh-TW" altLang="en-US" sz="3600" dirty="0">
                <a:latin typeface="標楷體" panose="03000509000000000000" pitchFamily="65" charset="-120"/>
                <a:ea typeface="標楷體" panose="03000509000000000000" pitchFamily="65" charset="-120"/>
              </a:rPr>
              <a:t>舉例：</a:t>
            </a:r>
            <a:endParaRPr lang="en-US" altLang="zh-TW" sz="3600" dirty="0">
              <a:latin typeface="標楷體" panose="03000509000000000000" pitchFamily="65" charset="-120"/>
              <a:ea typeface="標楷體" panose="03000509000000000000" pitchFamily="65" charset="-120"/>
            </a:endParaRPr>
          </a:p>
          <a:p>
            <a:pPr>
              <a:defRPr/>
            </a:pPr>
            <a:r>
              <a:rPr lang="zh-TW" altLang="zh-TW" sz="3600" dirty="0">
                <a:latin typeface="標楷體" panose="03000509000000000000" pitchFamily="65" charset="-120"/>
                <a:ea typeface="標楷體" panose="03000509000000000000" pitchFamily="65" charset="-120"/>
              </a:rPr>
              <a:t>比率區間為</a:t>
            </a:r>
            <a:r>
              <a:rPr lang="en-US" altLang="zh-TW" sz="3600" dirty="0">
                <a:latin typeface="標楷體" panose="03000509000000000000" pitchFamily="65" charset="-120"/>
                <a:ea typeface="標楷體" panose="03000509000000000000" pitchFamily="65" charset="-120"/>
              </a:rPr>
              <a:t>1.07%~1.42%</a:t>
            </a:r>
            <a:r>
              <a:rPr lang="zh-TW" altLang="zh-TW" sz="3600" dirty="0">
                <a:latin typeface="標楷體" panose="03000509000000000000" pitchFamily="65" charset="-120"/>
                <a:ea typeface="標楷體" panose="03000509000000000000" pitchFamily="65" charset="-120"/>
              </a:rPr>
              <a:t>，累積人數區間為</a:t>
            </a:r>
            <a:r>
              <a:rPr lang="en-US" altLang="zh-TW" sz="3600" dirty="0">
                <a:latin typeface="標楷體" panose="03000509000000000000" pitchFamily="65" charset="-120"/>
                <a:ea typeface="標楷體" panose="03000509000000000000" pitchFamily="65" charset="-120"/>
              </a:rPr>
              <a:t>300</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~400</a:t>
            </a:r>
            <a:r>
              <a:rPr lang="zh-TW" altLang="zh-TW" sz="3600" dirty="0">
                <a:latin typeface="標楷體" panose="03000509000000000000" pitchFamily="65" charset="-120"/>
                <a:ea typeface="標楷體" panose="03000509000000000000" pitchFamily="65" charset="-120"/>
              </a:rPr>
              <a:t>人。</a:t>
            </a:r>
            <a:endParaRPr lang="en-US" altLang="zh-TW" sz="3600" dirty="0">
              <a:latin typeface="標楷體" panose="03000509000000000000" pitchFamily="65" charset="-120"/>
              <a:ea typeface="標楷體" panose="03000509000000000000" pitchFamily="65" charset="-120"/>
            </a:endParaRPr>
          </a:p>
          <a:p>
            <a:pPr>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6</a:t>
            </a:fld>
            <a:endParaRPr lang="en-US" altLang="zh-TW" sz="1200">
              <a:solidFill>
                <a:srgbClr val="0C3226"/>
              </a:solidFill>
            </a:endParaRPr>
          </a:p>
        </p:txBody>
      </p:sp>
      <p:pic>
        <p:nvPicPr>
          <p:cNvPr id="2" name="圖片 1">
            <a:extLst>
              <a:ext uri="{FF2B5EF4-FFF2-40B4-BE49-F238E27FC236}">
                <a16:creationId xmlns:a16="http://schemas.microsoft.com/office/drawing/2014/main" id="{1B29D006-01B7-4A55-AA0D-E16DD94ABBD7}"/>
              </a:ext>
            </a:extLst>
          </p:cNvPr>
          <p:cNvPicPr>
            <a:picLocks noChangeAspect="1"/>
          </p:cNvPicPr>
          <p:nvPr/>
        </p:nvPicPr>
        <p:blipFill>
          <a:blip r:embed="rId5"/>
          <a:stretch>
            <a:fillRect/>
          </a:stretch>
        </p:blipFill>
        <p:spPr>
          <a:xfrm>
            <a:off x="783739" y="195938"/>
            <a:ext cx="10369152" cy="6525538"/>
          </a:xfrm>
          <a:prstGeom prst="rect">
            <a:avLst/>
          </a:prstGeom>
        </p:spPr>
      </p:pic>
      <p:sp>
        <p:nvSpPr>
          <p:cNvPr id="4" name="矩形 3">
            <a:extLst>
              <a:ext uri="{FF2B5EF4-FFF2-40B4-BE49-F238E27FC236}">
                <a16:creationId xmlns:a16="http://schemas.microsoft.com/office/drawing/2014/main" id="{30C98835-C775-4FBF-80FC-8285D5B560D4}"/>
              </a:ext>
            </a:extLst>
          </p:cNvPr>
          <p:cNvSpPr/>
          <p:nvPr/>
        </p:nvSpPr>
        <p:spPr>
          <a:xfrm>
            <a:off x="935492" y="3069630"/>
            <a:ext cx="10177000" cy="18715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a:extLst>
              <a:ext uri="{FF2B5EF4-FFF2-40B4-BE49-F238E27FC236}">
                <a16:creationId xmlns:a16="http://schemas.microsoft.com/office/drawing/2014/main" id="{9CC219EA-C597-4BB9-96C1-377F89D851DD}"/>
              </a:ext>
            </a:extLst>
          </p:cNvPr>
          <p:cNvSpPr/>
          <p:nvPr/>
        </p:nvSpPr>
        <p:spPr>
          <a:xfrm>
            <a:off x="975891" y="5157192"/>
            <a:ext cx="10177000" cy="15048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0776C4BD-9DB6-44FB-8DDD-F022CC61103A}"/>
              </a:ext>
            </a:extLst>
          </p:cNvPr>
          <p:cNvSpPr/>
          <p:nvPr/>
        </p:nvSpPr>
        <p:spPr>
          <a:xfrm>
            <a:off x="7176120" y="5180708"/>
            <a:ext cx="1800200"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1939104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8213" y="3683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中壢高中：   </a:t>
            </a:r>
            <a:r>
              <a:rPr lang="en-US" altLang="zh-TW" sz="2800" dirty="0">
                <a:latin typeface="標楷體" panose="03000509000000000000" pitchFamily="65" charset="-120"/>
                <a:ea typeface="標楷體" panose="03000509000000000000" pitchFamily="65" charset="-120"/>
              </a:rPr>
              <a:t>650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1,350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2,005</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630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2,635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3,284</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3,739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447</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4,186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4,606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4,990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5,340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5,679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6,009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6,147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6,285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134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6,419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6,545</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標楷體" panose="03000509000000000000" pitchFamily="65" charset="-120"/>
                <a:ea typeface="標楷體" panose="03000509000000000000" pitchFamily="65" charset="-120"/>
              </a:rPr>
              <a:t>小明個別序位累積人數區間為</a:t>
            </a:r>
            <a:r>
              <a:rPr lang="en-US" altLang="zh-TW" sz="3600" dirty="0">
                <a:latin typeface="標楷體" panose="03000509000000000000" pitchFamily="65" charset="-120"/>
                <a:ea typeface="標楷體" panose="03000509000000000000" pitchFamily="65" charset="-120"/>
              </a:rPr>
              <a:t>710~810</a:t>
            </a:r>
          </a:p>
          <a:p>
            <a:r>
              <a:rPr lang="zh-TW" altLang="en-US" sz="3600" dirty="0">
                <a:latin typeface="標楷體" panose="03000509000000000000" pitchFamily="65" charset="-120"/>
                <a:ea typeface="標楷體" panose="03000509000000000000" pitchFamily="65" charset="-120"/>
              </a:rPr>
              <a:t>可以填第一志願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夢幻志願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武陵高中</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邊緣，可拼</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第二志願桃園高中或中大壢中</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第三志願中大壢中或桃園高中</a:t>
            </a:r>
            <a:endParaRPr lang="en-US" altLang="zh-TW" sz="3600" dirty="0">
              <a:latin typeface="標楷體" panose="03000509000000000000" pitchFamily="65" charset="-120"/>
              <a:ea typeface="標楷體" panose="03000509000000000000" pitchFamily="65" charset="-12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國中學生生涯發展紀錄手冊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a16="http://schemas.microsoft.com/office/drawing/2014/main" id="{46492796-9276-4920-BFE5-CCB2E7F27D6D}"/>
              </a:ext>
            </a:extLst>
          </p:cNvPr>
          <p:cNvPicPr>
            <a:picLocks noChangeAspect="1"/>
          </p:cNvPicPr>
          <p:nvPr/>
        </p:nvPicPr>
        <p:blipFill>
          <a:blip r:embed="rId5"/>
          <a:stretch>
            <a:fillRect/>
          </a:stretch>
        </p:blipFill>
        <p:spPr>
          <a:xfrm>
            <a:off x="1524000" y="1557338"/>
            <a:ext cx="4140200" cy="5540583"/>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descr="Capture_2016_05_10_20_35_41_578">
            <a:extLst>
              <a:ext uri="{FF2B5EF4-FFF2-40B4-BE49-F238E27FC236}">
                <a16:creationId xmlns:a16="http://schemas.microsoft.com/office/drawing/2014/main" id="{245CC0DB-2D19-4F39-8552-FD82AF2B9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0"/>
            <a:ext cx="7164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113</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7</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5</a:t>
            </a:r>
            <a:r>
              <a:rPr kumimoji="0" lang="zh-TW" altLang="en-US" sz="1400" b="1">
                <a:solidFill>
                  <a:srgbClr val="000000"/>
                </a:solidFill>
                <a:latin typeface="標楷體" panose="03000509000000000000" pitchFamily="65" charset="-120"/>
                <a:ea typeface="標楷體" panose="03000509000000000000" pitchFamily="65" charset="-120"/>
              </a:rPr>
              <a:t>月底</a:t>
            </a:r>
            <a:r>
              <a:rPr kumimoji="0" lang="en-US" altLang="zh-TW" sz="1400" b="1">
                <a:solidFill>
                  <a:srgbClr val="000000"/>
                </a:solidFill>
                <a:latin typeface="標楷體" panose="03000509000000000000" pitchFamily="65" charset="-120"/>
                <a:ea typeface="標楷體" panose="03000509000000000000" pitchFamily="65" charset="-120"/>
              </a:rPr>
              <a:t>~6</a:t>
            </a:r>
            <a:r>
              <a:rPr kumimoji="0" lang="zh-TW" altLang="en-US" sz="14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6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20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8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400" b="1">
                <a:solidFill>
                  <a:srgbClr val="000000"/>
                </a:solidFill>
                <a:latin typeface="標楷體" panose="03000509000000000000" pitchFamily="65" charset="-120"/>
                <a:ea typeface="標楷體" panose="03000509000000000000" pitchFamily="65" charset="-120"/>
              </a:rPr>
              <a:t>高中、高職免試入學</a:t>
            </a:r>
            <a:endParaRPr kumimoji="0" lang="en-US" altLang="zh-TW" sz="1400" b="1">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400" b="1">
                <a:solidFill>
                  <a:srgbClr val="000000"/>
                </a:solidFill>
                <a:latin typeface="標楷體" panose="03000509000000000000" pitchFamily="65" charset="-120"/>
                <a:ea typeface="標楷體" panose="03000509000000000000" pitchFamily="65" charset="-120"/>
              </a:rPr>
              <a:t>(</a:t>
            </a:r>
            <a:r>
              <a:rPr kumimoji="0" lang="zh-TW" altLang="en-US" sz="1400" b="1">
                <a:solidFill>
                  <a:srgbClr val="000000"/>
                </a:solidFill>
                <a:latin typeface="標楷體" panose="03000509000000000000" pitchFamily="65" charset="-120"/>
                <a:ea typeface="標楷體" panose="03000509000000000000" pitchFamily="65" charset="-120"/>
              </a:rPr>
              <a:t>先</a:t>
            </a:r>
            <a:r>
              <a:rPr kumimoji="0" lang="zh-TW" altLang="en-US" sz="1400" b="1">
                <a:solidFill>
                  <a:srgbClr val="FF0000"/>
                </a:solidFill>
                <a:latin typeface="標楷體" panose="03000509000000000000" pitchFamily="65" charset="-120"/>
                <a:ea typeface="標楷體" panose="03000509000000000000" pitchFamily="65" charset="-120"/>
              </a:rPr>
              <a:t>技優生</a:t>
            </a:r>
            <a:r>
              <a:rPr kumimoji="0" lang="zh-TW" altLang="en-US" sz="1400" b="1">
                <a:solidFill>
                  <a:srgbClr val="000000"/>
                </a:solidFill>
                <a:latin typeface="標楷體" panose="03000509000000000000" pitchFamily="65" charset="-120"/>
                <a:ea typeface="標楷體" panose="03000509000000000000" pitchFamily="65" charset="-120"/>
              </a:rPr>
              <a:t>甄審、再</a:t>
            </a:r>
            <a:r>
              <a:rPr kumimoji="0" lang="zh-TW" altLang="en-US" sz="1400" b="1">
                <a:solidFill>
                  <a:srgbClr val="FF0000"/>
                </a:solidFill>
                <a:latin typeface="標楷體" panose="03000509000000000000" pitchFamily="65" charset="-120"/>
                <a:ea typeface="標楷體" panose="03000509000000000000" pitchFamily="65" charset="-120"/>
              </a:rPr>
              <a:t>一般生</a:t>
            </a:r>
            <a:r>
              <a:rPr kumimoji="0" lang="zh-TW" altLang="en-US" sz="1400" b="1">
                <a:solidFill>
                  <a:srgbClr val="000000"/>
                </a:solidFill>
                <a:latin typeface="標楷體" panose="03000509000000000000" pitchFamily="65" charset="-120"/>
                <a:ea typeface="標楷體" panose="03000509000000000000" pitchFamily="65" charset="-120"/>
              </a:rPr>
              <a:t>免試入學</a:t>
            </a:r>
            <a:r>
              <a:rPr kumimoji="0" lang="en-US" altLang="zh-TW" sz="1400" b="1">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800" b="1">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200" b="1">
                <a:solidFill>
                  <a:srgbClr val="000000"/>
                </a:solidFill>
                <a:latin typeface="標楷體" panose="03000509000000000000" pitchFamily="65" charset="-120"/>
                <a:ea typeface="標楷體" panose="03000509000000000000" pitchFamily="65" charset="-120"/>
              </a:rPr>
              <a:t>(</a:t>
            </a:r>
            <a:r>
              <a:rPr kumimoji="0" lang="zh-TW" altLang="en-US" sz="12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報名一所學校</a:t>
            </a:r>
            <a:r>
              <a:rPr kumimoji="0" lang="en-US" altLang="zh-TW" sz="12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 </a:t>
            </a:r>
            <a:r>
              <a:rPr kumimoji="0" lang="zh-TW" altLang="en-US" sz="14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a:t>
            </a:r>
            <a:r>
              <a:rPr kumimoji="0" lang="zh-TW" altLang="en-US" sz="14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5"/>
            <a:ext cx="1109662" cy="401638"/>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術科測驗</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20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2000" b="1" dirty="0">
                <a:solidFill>
                  <a:srgbClr val="000099"/>
                </a:solidFill>
                <a:latin typeface="標楷體" panose="03000509000000000000" pitchFamily="65" charset="-120"/>
                <a:ea typeface="標楷體" panose="03000509000000000000" pitchFamily="65" charset="-120"/>
              </a:rPr>
              <a:t>（</a:t>
            </a:r>
            <a:r>
              <a:rPr kumimoji="0" lang="en-US" altLang="zh-TW" sz="2000" b="1" dirty="0">
                <a:solidFill>
                  <a:srgbClr val="000099"/>
                </a:solidFill>
                <a:latin typeface="標楷體" panose="03000509000000000000" pitchFamily="65" charset="-120"/>
                <a:ea typeface="標楷體" panose="03000509000000000000" pitchFamily="65" charset="-120"/>
              </a:rPr>
              <a:t>5/18-5/19</a:t>
            </a:r>
            <a:r>
              <a:rPr kumimoji="0" lang="zh-TW" altLang="en-US" sz="20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01638"/>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身心障礙學生就學輔導</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341312"/>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6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5"/>
            <a:ext cx="1042987" cy="1727200"/>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7</a:t>
            </a:r>
            <a:r>
              <a:rPr kumimoji="0" lang="zh-TW" altLang="en-US" sz="14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85</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86</a:t>
            </a:fld>
            <a:endParaRPr lang="en-US" altLang="zh-TW"/>
          </a:p>
        </p:txBody>
      </p:sp>
      <p:pic>
        <p:nvPicPr>
          <p:cNvPr id="5" name="圖片 4">
            <a:extLst>
              <a:ext uri="{FF2B5EF4-FFF2-40B4-BE49-F238E27FC236}">
                <a16:creationId xmlns:a16="http://schemas.microsoft.com/office/drawing/2014/main" id="{A21E6192-CA68-4A48-94B2-49C562562834}"/>
              </a:ext>
            </a:extLst>
          </p:cNvPr>
          <p:cNvPicPr>
            <a:picLocks noChangeAspect="1"/>
          </p:cNvPicPr>
          <p:nvPr/>
        </p:nvPicPr>
        <p:blipFill>
          <a:blip r:embed="rId3"/>
          <a:stretch>
            <a:fillRect/>
          </a:stretch>
        </p:blipFill>
        <p:spPr>
          <a:xfrm>
            <a:off x="983432" y="188639"/>
            <a:ext cx="8568952" cy="1739757"/>
          </a:xfrm>
          <a:prstGeom prst="rect">
            <a:avLst/>
          </a:prstGeom>
        </p:spPr>
      </p:pic>
      <p:pic>
        <p:nvPicPr>
          <p:cNvPr id="6" name="圖片 5">
            <a:extLst>
              <a:ext uri="{FF2B5EF4-FFF2-40B4-BE49-F238E27FC236}">
                <a16:creationId xmlns:a16="http://schemas.microsoft.com/office/drawing/2014/main" id="{C431056B-FBCF-4A92-BD86-460D880A5C3F}"/>
              </a:ext>
            </a:extLst>
          </p:cNvPr>
          <p:cNvPicPr>
            <a:picLocks noChangeAspect="1"/>
          </p:cNvPicPr>
          <p:nvPr/>
        </p:nvPicPr>
        <p:blipFill>
          <a:blip r:embed="rId4"/>
          <a:stretch>
            <a:fillRect/>
          </a:stretch>
        </p:blipFill>
        <p:spPr>
          <a:xfrm>
            <a:off x="263280" y="2208573"/>
            <a:ext cx="11465514" cy="3304951"/>
          </a:xfrm>
          <a:prstGeom prst="rect">
            <a:avLst/>
          </a:prstGeom>
        </p:spPr>
      </p:pic>
      <p:sp>
        <p:nvSpPr>
          <p:cNvPr id="7" name="矩形 6">
            <a:extLst>
              <a:ext uri="{FF2B5EF4-FFF2-40B4-BE49-F238E27FC236}">
                <a16:creationId xmlns:a16="http://schemas.microsoft.com/office/drawing/2014/main" id="{FFB82172-3BC9-4D3B-A3B2-579B2F82C385}"/>
              </a:ext>
            </a:extLst>
          </p:cNvPr>
          <p:cNvSpPr/>
          <p:nvPr/>
        </p:nvSpPr>
        <p:spPr>
          <a:xfrm>
            <a:off x="1775520" y="3284984"/>
            <a:ext cx="878497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30C300EF-DAD2-47AF-81D8-F8E7E9AA984B}"/>
              </a:ext>
            </a:extLst>
          </p:cNvPr>
          <p:cNvSpPr/>
          <p:nvPr/>
        </p:nvSpPr>
        <p:spPr>
          <a:xfrm>
            <a:off x="463134" y="3861049"/>
            <a:ext cx="6857001" cy="5040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2448431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9</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4116119951"/>
              </p:ext>
            </p:extLst>
          </p:nvPr>
        </p:nvGraphicFramePr>
        <p:xfrm>
          <a:off x="1847851"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2024/03/07 ~ 03/09</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2024/04/12</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2024/05/18 ~ 05/19</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2024/06/07</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333376"/>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5705</Words>
  <Application>Microsoft Office PowerPoint</Application>
  <PresentationFormat>寬螢幕</PresentationFormat>
  <Paragraphs>874</Paragraphs>
  <Slides>92</Slides>
  <Notes>41</Notes>
  <HiddenSlides>0</HiddenSlides>
  <MMClips>0</MMClips>
  <ScaleCrop>false</ScaleCrop>
  <HeadingPairs>
    <vt:vector size="6" baseType="variant">
      <vt:variant>
        <vt:lpstr>使用字型</vt:lpstr>
      </vt:variant>
      <vt:variant>
        <vt:i4>13</vt:i4>
      </vt:variant>
      <vt:variant>
        <vt:lpstr>佈景主題</vt:lpstr>
      </vt:variant>
      <vt:variant>
        <vt:i4>6</vt:i4>
      </vt:variant>
      <vt:variant>
        <vt:lpstr>投影片標題</vt:lpstr>
      </vt:variant>
      <vt:variant>
        <vt:i4>92</vt:i4>
      </vt:variant>
    </vt:vector>
  </HeadingPairs>
  <TitlesOfParts>
    <vt:vector size="111" baseType="lpstr">
      <vt:lpstr>Adobe 黑体 Std R</vt:lpstr>
      <vt:lpstr>Adobe 繁黑體 Std B</vt:lpstr>
      <vt:lpstr>微軟正黑體</vt:lpstr>
      <vt:lpstr>新細明體</vt:lpstr>
      <vt:lpstr>標楷體</vt:lpstr>
      <vt:lpstr>Arial</vt:lpstr>
      <vt:lpstr>Calibri</vt:lpstr>
      <vt:lpstr>Microsoft New Tai Lue</vt:lpstr>
      <vt:lpstr>Montserrat</vt:lpstr>
      <vt:lpstr>Montserrat Light</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目次</vt:lpstr>
      <vt:lpstr>PowerPoint 簡報</vt:lpstr>
      <vt:lpstr>PowerPoint 簡報</vt:lpstr>
      <vt:lpstr>PowerPoint 簡報</vt:lpstr>
      <vt:lpstr>PowerPoint 簡報</vt:lpstr>
      <vt:lpstr>113年適性入學重要日程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113學年度桃連區適性入學管道</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113優先免試入學之內容</vt:lpstr>
      <vt:lpstr>高中端免試招生名額</vt:lpstr>
      <vt:lpstr>國中端志願錄取方式</vt:lpstr>
      <vt:lpstr>113優先免試入學</vt:lpstr>
      <vt:lpstr>高中端-第一類學校</vt:lpstr>
      <vt:lpstr>高中端-增額分配</vt:lpstr>
      <vt:lpstr>高中端-增額分配</vt:lpstr>
      <vt:lpstr>高中端-第二類學校</vt:lpstr>
      <vt:lpstr>高中端-第三類學校</vt:lpstr>
      <vt:lpstr>113優先免試入學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113年桃連區免試入學-同分超額比序步驟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2024-03-14T15:03:43Z</dcterms:modified>
</cp:coreProperties>
</file>