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2.xml" ContentType="application/vnd.openxmlformats-officedocument.presentationml.notesSlide+xml"/>
  <Override PartName="/ppt/tags/tag14.xml" ContentType="application/vnd.openxmlformats-officedocument.presentationml.tags+xml"/>
  <Override PartName="/ppt/notesSlides/notesSlide33.xml" ContentType="application/vnd.openxmlformats-officedocument.presentationml.notesSlide+xml"/>
  <Override PartName="/ppt/tags/tag15.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3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0.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7"/>
  </p:notesMasterIdLst>
  <p:handoutMasterIdLst>
    <p:handoutMasterId r:id="rId138"/>
  </p:handoutMasterIdLst>
  <p:sldIdLst>
    <p:sldId id="529" r:id="rId2"/>
    <p:sldId id="830" r:id="rId3"/>
    <p:sldId id="844" r:id="rId4"/>
    <p:sldId id="934" r:id="rId5"/>
    <p:sldId id="972" r:id="rId6"/>
    <p:sldId id="839" r:id="rId7"/>
    <p:sldId id="653" r:id="rId8"/>
    <p:sldId id="655" r:id="rId9"/>
    <p:sldId id="1578" r:id="rId10"/>
    <p:sldId id="990" r:id="rId11"/>
    <p:sldId id="992" r:id="rId12"/>
    <p:sldId id="991" r:id="rId13"/>
    <p:sldId id="686" r:id="rId14"/>
    <p:sldId id="687" r:id="rId15"/>
    <p:sldId id="1558" r:id="rId16"/>
    <p:sldId id="806" r:id="rId17"/>
    <p:sldId id="1399" r:id="rId18"/>
    <p:sldId id="848" r:id="rId19"/>
    <p:sldId id="445" r:id="rId20"/>
    <p:sldId id="803" r:id="rId21"/>
    <p:sldId id="807" r:id="rId22"/>
    <p:sldId id="333" r:id="rId23"/>
    <p:sldId id="334" r:id="rId24"/>
    <p:sldId id="812" r:id="rId25"/>
    <p:sldId id="1549" r:id="rId26"/>
    <p:sldId id="752" r:id="rId27"/>
    <p:sldId id="505" r:id="rId28"/>
    <p:sldId id="344" r:id="rId29"/>
    <p:sldId id="506" r:id="rId30"/>
    <p:sldId id="813" r:id="rId31"/>
    <p:sldId id="814" r:id="rId32"/>
    <p:sldId id="815" r:id="rId33"/>
    <p:sldId id="816" r:id="rId34"/>
    <p:sldId id="347" r:id="rId35"/>
    <p:sldId id="756" r:id="rId36"/>
    <p:sldId id="496" r:id="rId37"/>
    <p:sldId id="905" r:id="rId38"/>
    <p:sldId id="695" r:id="rId39"/>
    <p:sldId id="922" r:id="rId40"/>
    <p:sldId id="697" r:id="rId41"/>
    <p:sldId id="698" r:id="rId42"/>
    <p:sldId id="699" r:id="rId43"/>
    <p:sldId id="694" r:id="rId44"/>
    <p:sldId id="696" r:id="rId45"/>
    <p:sldId id="724" r:id="rId46"/>
    <p:sldId id="725" r:id="rId47"/>
    <p:sldId id="726" r:id="rId48"/>
    <p:sldId id="727" r:id="rId49"/>
    <p:sldId id="431" r:id="rId50"/>
    <p:sldId id="757" r:id="rId51"/>
    <p:sldId id="537" r:id="rId52"/>
    <p:sldId id="849" r:id="rId53"/>
    <p:sldId id="850" r:id="rId54"/>
    <p:sldId id="851" r:id="rId55"/>
    <p:sldId id="861" r:id="rId56"/>
    <p:sldId id="862" r:id="rId57"/>
    <p:sldId id="863" r:id="rId58"/>
    <p:sldId id="864" r:id="rId59"/>
    <p:sldId id="865" r:id="rId60"/>
    <p:sldId id="866" r:id="rId61"/>
    <p:sldId id="867" r:id="rId62"/>
    <p:sldId id="869" r:id="rId63"/>
    <p:sldId id="871" r:id="rId64"/>
    <p:sldId id="874" r:id="rId65"/>
    <p:sldId id="875" r:id="rId66"/>
    <p:sldId id="877" r:id="rId67"/>
    <p:sldId id="988" r:id="rId68"/>
    <p:sldId id="989" r:id="rId69"/>
    <p:sldId id="1557" r:id="rId70"/>
    <p:sldId id="1564" r:id="rId71"/>
    <p:sldId id="1575" r:id="rId72"/>
    <p:sldId id="878" r:id="rId73"/>
    <p:sldId id="879" r:id="rId74"/>
    <p:sldId id="880" r:id="rId75"/>
    <p:sldId id="881" r:id="rId76"/>
    <p:sldId id="882" r:id="rId77"/>
    <p:sldId id="887" r:id="rId78"/>
    <p:sldId id="700" r:id="rId79"/>
    <p:sldId id="701" r:id="rId80"/>
    <p:sldId id="702" r:id="rId81"/>
    <p:sldId id="1568" r:id="rId82"/>
    <p:sldId id="1569" r:id="rId83"/>
    <p:sldId id="1570" r:id="rId84"/>
    <p:sldId id="1550" r:id="rId85"/>
    <p:sldId id="1559" r:id="rId86"/>
    <p:sldId id="1572" r:id="rId87"/>
    <p:sldId id="1551" r:id="rId88"/>
    <p:sldId id="1552" r:id="rId89"/>
    <p:sldId id="1000" r:id="rId90"/>
    <p:sldId id="946" r:id="rId91"/>
    <p:sldId id="947" r:id="rId92"/>
    <p:sldId id="948" r:id="rId93"/>
    <p:sldId id="1553" r:id="rId94"/>
    <p:sldId id="1554" r:id="rId95"/>
    <p:sldId id="1561" r:id="rId96"/>
    <p:sldId id="1579" r:id="rId97"/>
    <p:sldId id="1580" r:id="rId98"/>
    <p:sldId id="1581" r:id="rId99"/>
    <p:sldId id="1576" r:id="rId100"/>
    <p:sldId id="888" r:id="rId101"/>
    <p:sldId id="789" r:id="rId102"/>
    <p:sldId id="790" r:id="rId103"/>
    <p:sldId id="897" r:id="rId104"/>
    <p:sldId id="898" r:id="rId105"/>
    <p:sldId id="791" r:id="rId106"/>
    <p:sldId id="792" r:id="rId107"/>
    <p:sldId id="794" r:id="rId108"/>
    <p:sldId id="796" r:id="rId109"/>
    <p:sldId id="797" r:id="rId110"/>
    <p:sldId id="901" r:id="rId111"/>
    <p:sldId id="798" r:id="rId112"/>
    <p:sldId id="799" r:id="rId113"/>
    <p:sldId id="800" r:id="rId114"/>
    <p:sldId id="964" r:id="rId115"/>
    <p:sldId id="927" r:id="rId116"/>
    <p:sldId id="928" r:id="rId117"/>
    <p:sldId id="929" r:id="rId118"/>
    <p:sldId id="910" r:id="rId119"/>
    <p:sldId id="912" r:id="rId120"/>
    <p:sldId id="914" r:id="rId121"/>
    <p:sldId id="915" r:id="rId122"/>
    <p:sldId id="916" r:id="rId123"/>
    <p:sldId id="917" r:id="rId124"/>
    <p:sldId id="918" r:id="rId125"/>
    <p:sldId id="919" r:id="rId126"/>
    <p:sldId id="920" r:id="rId127"/>
    <p:sldId id="921" r:id="rId128"/>
    <p:sldId id="820" r:id="rId129"/>
    <p:sldId id="975" r:id="rId130"/>
    <p:sldId id="821" r:id="rId131"/>
    <p:sldId id="822" r:id="rId132"/>
    <p:sldId id="804" r:id="rId133"/>
    <p:sldId id="634" r:id="rId134"/>
    <p:sldId id="781" r:id="rId135"/>
    <p:sldId id="899" r:id="rId136"/>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F0000"/>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30" autoAdjust="0"/>
    <p:restoredTop sz="93005" autoAdjust="0"/>
  </p:normalViewPr>
  <p:slideViewPr>
    <p:cSldViewPr>
      <p:cViewPr varScale="1">
        <p:scale>
          <a:sx n="51" d="100"/>
          <a:sy n="51" d="100"/>
        </p:scale>
        <p:origin x="77" y="648"/>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6763"/>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73212288"/>
        <c:axId val="73322496"/>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zh-TW"/>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73212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zh-TW"/>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322496"/>
        <c:crosses val="autoZero"/>
        <c:auto val="1"/>
        <c:lblAlgn val="ctr"/>
        <c:lblOffset val="100"/>
        <c:noMultiLvlLbl val="0"/>
      </c:catAx>
      <c:valAx>
        <c:axId val="73322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TW"/>
          </a:p>
        </c:txPr>
        <c:crossAx val="73212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t>
        <a:bodyPr/>
        <a:lstStyle/>
        <a:p>
          <a:endParaRPr lang="zh-TW" altLang="en-US"/>
        </a:p>
      </dgm:t>
    </dgm:pt>
    <dgm:pt modelId="{9F153B0A-7DF6-4B2E-B56B-D769C8F404E5}" type="pres">
      <dgm:prSet presAssocID="{B4FB02AD-08B9-409B-B0FF-73FE9AEBAFF7}" presName="gear1srcNode" presStyleLbl="node1" presStyleIdx="0" presStyleCnt="3"/>
      <dgm:spPr/>
      <dgm:t>
        <a:bodyPr/>
        <a:lstStyle/>
        <a:p>
          <a:endParaRPr lang="zh-TW" altLang="en-US"/>
        </a:p>
      </dgm:t>
    </dgm:pt>
    <dgm:pt modelId="{54688A6F-0242-43D0-A1DF-708CE7AC4083}" type="pres">
      <dgm:prSet presAssocID="{B4FB02AD-08B9-409B-B0FF-73FE9AEBAFF7}" presName="gear1dstNode" presStyleLbl="node1" presStyleIdx="0" presStyleCnt="3"/>
      <dgm:spPr/>
      <dgm:t>
        <a:bodyPr/>
        <a:lstStyle/>
        <a:p>
          <a:endParaRPr lang="zh-TW" altLang="en-US"/>
        </a:p>
      </dgm:t>
    </dgm:pt>
    <dgm:pt modelId="{D105F10A-51D5-4D3B-B1A0-3A14020FD9B7}" type="pres">
      <dgm:prSet presAssocID="{1C1AFDA2-63C7-4AD0-89A0-B98A32F6C7A6}" presName="gear2" presStyleLbl="node1" presStyleIdx="1" presStyleCnt="3">
        <dgm:presLayoutVars>
          <dgm:chMax val="1"/>
          <dgm:bulletEnabled val="1"/>
        </dgm:presLayoutVars>
      </dgm:prSet>
      <dgm:spPr/>
      <dgm:t>
        <a:bodyPr/>
        <a:lstStyle/>
        <a:p>
          <a:endParaRPr lang="zh-TW" altLang="en-US"/>
        </a:p>
      </dgm:t>
    </dgm:pt>
    <dgm:pt modelId="{6C90B0CC-3B31-499A-B891-8189C81B71A3}" type="pres">
      <dgm:prSet presAssocID="{1C1AFDA2-63C7-4AD0-89A0-B98A32F6C7A6}" presName="gear2srcNode" presStyleLbl="node1" presStyleIdx="1" presStyleCnt="3"/>
      <dgm:spPr/>
      <dgm:t>
        <a:bodyPr/>
        <a:lstStyle/>
        <a:p>
          <a:endParaRPr lang="zh-TW" altLang="en-US"/>
        </a:p>
      </dgm:t>
    </dgm:pt>
    <dgm:pt modelId="{49DBCEC0-B24F-4704-9997-AE88600187D9}" type="pres">
      <dgm:prSet presAssocID="{1C1AFDA2-63C7-4AD0-89A0-B98A32F6C7A6}" presName="gear2dstNode" presStyleLbl="node1" presStyleIdx="1" presStyleCnt="3"/>
      <dgm:spPr/>
      <dgm:t>
        <a:bodyPr/>
        <a:lstStyle/>
        <a:p>
          <a:endParaRPr lang="zh-TW" altLang="en-US"/>
        </a:p>
      </dgm:t>
    </dgm:pt>
    <dgm:pt modelId="{FF1FAC84-064E-49BA-9CD8-6DBD84D94F14}" type="pres">
      <dgm:prSet presAssocID="{A9872E36-200C-414B-A98E-56A74450DCF3}" presName="gear3" presStyleLbl="node1" presStyleIdx="2" presStyleCnt="3"/>
      <dgm:spPr/>
      <dgm:t>
        <a:bodyPr/>
        <a:lstStyle/>
        <a:p>
          <a:endParaRPr lang="zh-TW" altLang="en-US"/>
        </a:p>
      </dgm:t>
    </dgm:pt>
    <dgm:pt modelId="{8D0BA86D-5344-4DC3-82C6-410D35DC4E59}" type="pres">
      <dgm:prSet presAssocID="{A9872E36-200C-414B-A98E-56A74450DCF3}" presName="gear3tx" presStyleLbl="node1" presStyleIdx="2" presStyleCnt="3">
        <dgm:presLayoutVars>
          <dgm:chMax val="1"/>
          <dgm:bulletEnabled val="1"/>
        </dgm:presLayoutVars>
      </dgm:prSet>
      <dgm:spPr/>
      <dgm:t>
        <a:bodyPr/>
        <a:lstStyle/>
        <a:p>
          <a:endParaRPr lang="zh-TW" altLang="en-US"/>
        </a:p>
      </dgm:t>
    </dgm:pt>
    <dgm:pt modelId="{767314A7-65DB-40E8-B560-D548B2553B85}" type="pres">
      <dgm:prSet presAssocID="{A9872E36-200C-414B-A98E-56A74450DCF3}" presName="gear3srcNode" presStyleLbl="node1" presStyleIdx="2" presStyleCnt="3"/>
      <dgm:spPr/>
      <dgm:t>
        <a:bodyPr/>
        <a:lstStyle/>
        <a:p>
          <a:endParaRPr lang="zh-TW" altLang="en-US"/>
        </a:p>
      </dgm:t>
    </dgm:pt>
    <dgm:pt modelId="{24FA9A56-9A3C-4D32-A90F-5B49B746662F}" type="pres">
      <dgm:prSet presAssocID="{A9872E36-200C-414B-A98E-56A74450DCF3}" presName="gear3dstNode" presStyleLbl="node1" presStyleIdx="2" presStyleCnt="3"/>
      <dgm:spPr/>
      <dgm:t>
        <a:bodyPr/>
        <a:lstStyle/>
        <a:p>
          <a:endParaRPr lang="zh-TW" altLang="en-US"/>
        </a:p>
      </dgm:t>
    </dgm:pt>
    <dgm:pt modelId="{F24AAD2B-BF64-4451-B2DA-F9A32DACBA19}" type="pres">
      <dgm:prSet presAssocID="{3470786B-4CF0-454C-B04A-ABA9B7104ABE}" presName="connector1" presStyleLbl="sibTrans2D1" presStyleIdx="0" presStyleCnt="3"/>
      <dgm:spPr/>
      <dgm:t>
        <a:bodyPr/>
        <a:lstStyle/>
        <a:p>
          <a:endParaRPr lang="zh-TW" altLang="en-US"/>
        </a:p>
      </dgm:t>
    </dgm:pt>
    <dgm:pt modelId="{D571822E-360D-43D3-86E3-A75DAD1CD3A5}" type="pres">
      <dgm:prSet presAssocID="{5697CCAE-7FCF-4B4E-8D15-84A209426511}" presName="connector2" presStyleLbl="sibTrans2D1" presStyleIdx="1" presStyleCnt="3"/>
      <dgm:spPr/>
      <dgm:t>
        <a:bodyPr/>
        <a:lstStyle/>
        <a:p>
          <a:endParaRPr lang="zh-TW" altLang="en-US"/>
        </a:p>
      </dgm:t>
    </dgm:pt>
    <dgm:pt modelId="{68271545-1811-4712-A500-FC0FC419A452}" type="pres">
      <dgm:prSet presAssocID="{87D56500-3079-486D-8BCF-126CAA0E949C}" presName="connector3" presStyleLbl="sibTrans2D1" presStyleIdx="2" presStyleCnt="3"/>
      <dgm:spPr/>
      <dgm:t>
        <a:bodyPr/>
        <a:lstStyle/>
        <a:p>
          <a:endParaRPr lang="zh-TW" altLang="en-US"/>
        </a:p>
      </dgm:t>
    </dgm:pt>
  </dgm:ptLst>
  <dgm:cxnLst>
    <dgm:cxn modelId="{2B202EE1-FD52-4379-8D4E-571D2A6FF42B}" type="presOf" srcId="{1C1AFDA2-63C7-4AD0-89A0-B98A32F6C7A6}" destId="{49DBCEC0-B24F-4704-9997-AE88600187D9}" srcOrd="2" destOrd="0" presId="urn:microsoft.com/office/officeart/2005/8/layout/gear1"/>
    <dgm:cxn modelId="{9AEE56C5-CD70-4133-A5B5-D0A8929A37AE}" type="presOf" srcId="{1C1AFDA2-63C7-4AD0-89A0-B98A32F6C7A6}" destId="{6C90B0CC-3B31-499A-B891-8189C81B71A3}" srcOrd="1"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A0A5F1A5-E06E-4CC0-A40E-A8D043F8C124}" type="presOf" srcId="{B4FB02AD-08B9-409B-B0FF-73FE9AEBAFF7}" destId="{EA14BC18-6F9A-4AEC-A8EC-D16895436963}" srcOrd="0"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B0F3A58F-7CDE-4789-B625-108C8219B242}" type="presOf" srcId="{A9872E36-200C-414B-A98E-56A74450DCF3}" destId="{8D0BA86D-5344-4DC3-82C6-410D35DC4E59}" srcOrd="1"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6825C5FC-2462-4BB5-98A2-E27118EB0EE9}" type="presOf" srcId="{A9872E36-200C-414B-A98E-56A74450DCF3}" destId="{767314A7-65DB-40E8-B560-D548B2553B85}" srcOrd="2"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FFD7140D-B355-4CA9-A967-80E25BC145F3}" type="presOf" srcId="{A9872E36-200C-414B-A98E-56A74450DCF3}" destId="{FF1FAC84-064E-49BA-9CD8-6DBD84D94F14}"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r>
            <a:rPr lang="en-US" altLang="zh-TW" sz="3200" dirty="0">
              <a:latin typeface="標楷體" pitchFamily="65" charset="-120"/>
              <a:ea typeface="標楷體" pitchFamily="65" charset="-120"/>
            </a:rPr>
            <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r>
            <a:rPr lang="en-US" altLang="zh-TW" sz="2800" dirty="0">
              <a:latin typeface="標楷體" pitchFamily="65" charset="-120"/>
              <a:ea typeface="標楷體" pitchFamily="65" charset="-120"/>
            </a:rPr>
            <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t>
        <a:bodyPr/>
        <a:lstStyle/>
        <a:p>
          <a:endParaRPr lang="zh-TW" altLang="en-US"/>
        </a:p>
      </dgm:t>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t>
        <a:bodyPr/>
        <a:lstStyle/>
        <a:p>
          <a:endParaRPr lang="zh-TW" altLang="en-US"/>
        </a:p>
      </dgm:t>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t>
        <a:bodyPr/>
        <a:lstStyle/>
        <a:p>
          <a:endParaRPr lang="zh-TW" altLang="en-US"/>
        </a:p>
      </dgm:t>
    </dgm:pt>
    <dgm:pt modelId="{3FA2D15B-CF76-4202-AA22-9C6B1404492F}" type="pres">
      <dgm:prSet presAssocID="{827B186F-5B46-468C-AF55-E024DAAFAA39}" presName="tile2" presStyleLbl="node1" presStyleIdx="1" presStyleCnt="4" custLinFactNeighborX="-898" custLinFactNeighborY="-15188"/>
      <dgm:spPr/>
      <dgm:t>
        <a:bodyPr/>
        <a:lstStyle/>
        <a:p>
          <a:endParaRPr lang="zh-TW" altLang="en-US"/>
        </a:p>
      </dgm:t>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t>
        <a:bodyPr/>
        <a:lstStyle/>
        <a:p>
          <a:endParaRPr lang="zh-TW" altLang="en-US"/>
        </a:p>
      </dgm:t>
    </dgm:pt>
    <dgm:pt modelId="{E95F4473-6895-42D5-9283-BB264002653F}" type="pres">
      <dgm:prSet presAssocID="{827B186F-5B46-468C-AF55-E024DAAFAA39}" presName="tile3" presStyleLbl="node1" presStyleIdx="2" presStyleCnt="4"/>
      <dgm:spPr/>
      <dgm:t>
        <a:bodyPr/>
        <a:lstStyle/>
        <a:p>
          <a:endParaRPr lang="zh-TW" altLang="en-US"/>
        </a:p>
      </dgm:t>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t>
        <a:bodyPr/>
        <a:lstStyle/>
        <a:p>
          <a:endParaRPr lang="zh-TW" altLang="en-US"/>
        </a:p>
      </dgm:t>
    </dgm:pt>
    <dgm:pt modelId="{6AB11538-AE62-4BBD-9767-0683C1A64A5B}" type="pres">
      <dgm:prSet presAssocID="{827B186F-5B46-468C-AF55-E024DAAFAA39}" presName="tile4" presStyleLbl="node1" presStyleIdx="3" presStyleCnt="4" custLinFactNeighborY="619"/>
      <dgm:spPr/>
      <dgm:t>
        <a:bodyPr/>
        <a:lstStyle/>
        <a:p>
          <a:endParaRPr lang="zh-TW" altLang="en-US"/>
        </a:p>
      </dgm:t>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t>
        <a:bodyPr/>
        <a:lstStyle/>
        <a:p>
          <a:endParaRPr lang="zh-TW" altLang="en-US"/>
        </a:p>
      </dgm:t>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t>
        <a:bodyPr/>
        <a:lstStyle/>
        <a:p>
          <a:endParaRPr lang="zh-TW" altLang="en-US"/>
        </a:p>
      </dgm:t>
    </dgm:pt>
  </dgm:ptLst>
  <dgm:cxnLst>
    <dgm:cxn modelId="{0E74D474-E1F1-462B-B318-AA574FF5B72E}" type="presOf" srcId="{F9E79064-68C8-483E-A861-C4EFA5F54ACA}" destId="{7595E15C-553B-471B-9ADC-ED155AB191E3}" srcOrd="0" destOrd="0" presId="urn:microsoft.com/office/officeart/2005/8/layout/matrix1"/>
    <dgm:cxn modelId="{D0D89CFF-2DDC-42B9-97EF-165D11C67010}" srcId="{F9E79064-68C8-483E-A861-C4EFA5F54ACA}" destId="{163E3733-E3DE-4603-B81D-A07920279013}" srcOrd="1" destOrd="0" parTransId="{6CB1DB07-AA8B-4C48-A29B-559FCF6B1F87}" sibTransId="{EEB7CB51-D528-4B27-BF94-CC9191BAC249}"/>
    <dgm:cxn modelId="{70A32AA7-D510-469F-8DB0-D681A5236FAA}" type="presOf" srcId="{163E3733-E3DE-4603-B81D-A07920279013}" destId="{2DBDCC4B-9364-4C26-897D-9D5279936C4A}" srcOrd="1" destOrd="0" presId="urn:microsoft.com/office/officeart/2005/8/layout/matrix1"/>
    <dgm:cxn modelId="{DE024195-E350-41E0-843C-07E1C18E238A}" srcId="{F9E79064-68C8-483E-A861-C4EFA5F54ACA}" destId="{6549D92B-83E7-4382-BCE2-AD411F4B9095}" srcOrd="2" destOrd="0" parTransId="{97738555-1C5B-4877-B0B6-5F0D62AC8F85}" sibTransId="{4C9B512C-8C6C-417C-9FE7-3CA82609C85E}"/>
    <dgm:cxn modelId="{BDBC1887-A515-476B-A110-D7DC8E45B2B4}" type="presOf" srcId="{163E3733-E3DE-4603-B81D-A07920279013}" destId="{3FA2D15B-CF76-4202-AA22-9C6B1404492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6D7DEF88-D32A-4953-A58A-951ACC9EE33F}" srcId="{F9E79064-68C8-483E-A861-C4EFA5F54ACA}" destId="{B2B8C07D-43F5-4C65-A23A-D2D80650E3E0}" srcOrd="3" destOrd="0" parTransId="{477E55E1-8396-468B-AFE0-22BEDD77F5B7}" sibTransId="{DACF4943-C3D6-4084-BAB5-AE5B368DB4A7}"/>
    <dgm:cxn modelId="{B0DBCE13-AB09-4A29-B70A-02676696CE97}" srcId="{F9E79064-68C8-483E-A861-C4EFA5F54ACA}" destId="{A7112B98-6EF3-4FE7-BF3D-C59D1B368008}" srcOrd="0" destOrd="0" parTransId="{D565FFC9-7E5F-4E16-B5CB-8356BB01A266}" sibTransId="{C5566B29-EA1D-499F-BCA4-71D0AE10D7B6}"/>
    <dgm:cxn modelId="{7ED3AEC2-6491-4A5D-B141-A441A72A3FE0}" type="presOf" srcId="{B2B8C07D-43F5-4C65-A23A-D2D80650E3E0}" destId="{D9475630-C8AD-44A0-9DDF-60B3D2C6E705}"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BDFC8821-F185-4FC2-B66E-7882515045B3}" type="presOf" srcId="{B2B8C07D-43F5-4C65-A23A-D2D80650E3E0}" destId="{6AB11538-AE62-4BBD-9767-0683C1A64A5B}" srcOrd="0"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B3015D0F-1479-4118-9721-19C63375687C}" type="presOf" srcId="{A7112B98-6EF3-4FE7-BF3D-C59D1B368008}" destId="{CD18A5EF-14CC-4D99-B9B5-ADC491578342}" srcOrd="0"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2A65B5A1-BB6C-471C-B3E7-28BF9AE5C540}" type="presOf" srcId="{827B186F-5B46-468C-AF55-E024DAAFAA39}" destId="{7946C596-4121-4021-BADA-B7DCCC57B3BE}" srcOrd="0" destOrd="0" presId="urn:microsoft.com/office/officeart/2005/8/layout/matrix1"/>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t>
        <a:bodyPr/>
        <a:lstStyle/>
        <a:p>
          <a:endParaRPr lang="zh-TW" altLang="en-US"/>
        </a:p>
      </dgm:t>
    </dgm:pt>
  </dgm:ptLst>
  <dgm:cxnLst>
    <dgm:cxn modelId="{E207F378-A0D6-4C20-BC0B-4E7E751FCCC2}" type="presOf" srcId="{FF8D0DE0-7183-4802-A472-D51DF5A0C91C}" destId="{3F539567-1F23-4E76-A758-5A862BB9EFFC}" srcOrd="0" destOrd="1"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631B61A8-E44E-4BDC-BDE8-164B7372D8AE}" type="presOf" srcId="{B625F2EB-10E5-4149-8948-148379F6CACA}" destId="{50818BBC-F477-4D9E-837A-21259D15C457}"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2F9D0C8-7D05-4DF6-8506-FE1A94E27170}" type="presOf" srcId="{C0BA452B-58F9-4D08-9C12-EE745668566A}" destId="{09D89B46-01BD-4CE7-8FF2-34FB9ACC1234}" srcOrd="0" destOrd="0"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87D4FEEE-CC21-4C22-87C8-4DCFCB83206E}" srcId="{B625F2EB-10E5-4149-8948-148379F6CACA}" destId="{19249124-F0DD-4A7E-A6ED-2EC7309F368E}" srcOrd="0" destOrd="0" parTransId="{7F6AF54F-00ED-444A-B0F9-39340F8718BE}" sibTransId="{10AC73A9-FE8C-49C0-8B57-082B3D964D3F}"/>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AD028663-FB0C-41B5-B65E-6059DF4C53D6}" type="presOf" srcId="{33D1DF83-6FA8-491B-AE46-8C5470B6695B}" destId="{BDD9785E-5988-4D9A-BEBF-25DE815D2930}"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F5AB19F6-40B1-41F4-98C2-D99A8DD54211}" type="presOf" srcId="{19249124-F0DD-4A7E-A6ED-2EC7309F368E}" destId="{3F539567-1F23-4E76-A758-5A862BB9EFFC}"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FD1D7725-2D7A-4317-8DA3-AA370157CFF1}" type="presOf" srcId="{205E4696-CE36-40FB-8726-EC24909286A6}" destId="{4E63D85C-3837-4D2B-B9A0-FCAAE26FC636}" srcOrd="0" destOrd="0" presId="urn:microsoft.com/office/officeart/2005/8/layout/vList6"/>
    <dgm:cxn modelId="{76ED44B2-4937-482D-AE66-E2A99F2F25CE}" type="presOf" srcId="{BF3883D0-7001-44C2-901B-A585C73FBE5F}" destId="{B9BF2826-A93F-484E-809F-0952285A6A23}"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t>
        <a:bodyPr/>
        <a:lstStyle/>
        <a:p>
          <a:endParaRPr lang="zh-TW" altLang="en-US"/>
        </a:p>
      </dgm:t>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lvl="0" algn="ctr" defTabSz="2044700">
            <a:lnSpc>
              <a:spcPct val="90000"/>
            </a:lnSpc>
            <a:spcBef>
              <a:spcPct val="0"/>
            </a:spcBef>
            <a:spcAft>
              <a:spcPct val="35000"/>
            </a:spcAft>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7"/>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lvl="0" algn="ctr" defTabSz="1422400">
            <a:lnSpc>
              <a:spcPct val="90000"/>
            </a:lnSpc>
            <a:spcBef>
              <a:spcPct val="0"/>
            </a:spcBef>
            <a:spcAft>
              <a:spcPct val="35000"/>
            </a:spcAft>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1" y="1"/>
        <a:ext cx="4896544" cy="1998222"/>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2"/>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r>
            <a:rPr lang="en-US" altLang="zh-TW" sz="3200" kern="1200" dirty="0">
              <a:latin typeface="標楷體" pitchFamily="65" charset="-120"/>
              <a:ea typeface="標楷體" pitchFamily="65" charset="-120"/>
            </a:rPr>
            <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69"/>
        <a:ext cx="4896544" cy="1998222"/>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r>
            <a:rPr lang="en-US" altLang="zh-TW" sz="2800" kern="1200" dirty="0">
              <a:latin typeface="標楷體" pitchFamily="65" charset="-120"/>
              <a:ea typeface="標楷體" pitchFamily="65" charset="-120"/>
            </a:rPr>
            <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2"/>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2023/11/3</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16</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19</a:t>
            </a:fld>
            <a:endParaRPr lang="en-US" altLang="zh-TW"/>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22</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22</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22</a:t>
            </a:fld>
            <a:endParaRPr kumimoji="0" lang="en-US" altLang="zh-TW"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23</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23</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23</a:t>
            </a:fld>
            <a:endParaRPr kumimoji="0" lang="en-US" altLang="zh-TW"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25</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26</a:t>
            </a:fld>
            <a:endParaRPr kumimoji="0" lang="zh-TW"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27</a:t>
            </a:fld>
            <a:endParaRPr lang="en-US" altLang="zh-TW"/>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28</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29</a:t>
            </a:fld>
            <a:endParaRPr lang="en-US" altLang="zh-TW"/>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30</a:t>
            </a:fld>
            <a:endParaRPr kumimoji="0" lang="en-US" altLang="zh-TW"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31</a:t>
            </a:fld>
            <a:endParaRPr kumimoji="0" lang="en-US" altLang="zh-TW"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32</a:t>
            </a:fld>
            <a:endParaRPr kumimoji="0" lang="en-US" altLang="zh-TW"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33</a:t>
            </a:fld>
            <a:endParaRPr kumimoji="0" lang="en-US" altLang="zh-TW"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34</a:t>
            </a:fld>
            <a:endParaRPr lang="en-US" altLang="zh-TW"/>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35</a:t>
            </a:fld>
            <a:endParaRPr kumimoji="0" lang="zh-TW" alt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37</a:t>
            </a:fld>
            <a:endParaRPr lang="en-US" altLang="zh-TW"/>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38</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50</a:t>
            </a:fld>
            <a:endParaRPr kumimoji="0" lang="zh-TW"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78</a:t>
            </a:fld>
            <a:endParaRPr kumimoji="0" lang="en-US" altLang="zh-TW" sz="1200">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投影片編號版面配置區 6">
            <a:extLst>
              <a:ext uri="{FF2B5EF4-FFF2-40B4-BE49-F238E27FC236}">
                <a16:creationId xmlns:a16="http://schemas.microsoft.com/office/drawing/2014/main" id="{6491B4DC-1C75-4BFB-B0B0-9140A07D60C9}"/>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40A0FFB-E406-4A4E-9252-67A16120C2C4}" type="slidenum">
              <a:rPr kumimoji="0" lang="zh-TW" altLang="en-US" sz="1200">
                <a:latin typeface="Calibri" panose="020F0502020204030204" pitchFamily="34" charset="0"/>
              </a:rPr>
              <a:pPr algn="r" eaLnBrk="1" hangingPunct="1"/>
              <a:t>79</a:t>
            </a:fld>
            <a:endParaRPr kumimoji="0" lang="en-US" altLang="zh-TW" sz="1200">
              <a:latin typeface="Calibri" panose="020F0502020204030204" pitchFamily="34" charset="0"/>
            </a:endParaRPr>
          </a:p>
        </p:txBody>
      </p:sp>
      <p:sp>
        <p:nvSpPr>
          <p:cNvPr id="17411" name="投影片圖像版面配置區 1">
            <a:extLst>
              <a:ext uri="{FF2B5EF4-FFF2-40B4-BE49-F238E27FC236}">
                <a16:creationId xmlns:a16="http://schemas.microsoft.com/office/drawing/2014/main" id="{75DC4AD9-9B3D-4071-BF22-0C7BE05C3E2C}"/>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備忘稿版面配置區 2">
            <a:extLst>
              <a:ext uri="{FF2B5EF4-FFF2-40B4-BE49-F238E27FC236}">
                <a16:creationId xmlns:a16="http://schemas.microsoft.com/office/drawing/2014/main" id="{C3067E39-C0DE-44CC-9B5E-65312EBA0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latin typeface="Arial" panose="020B0604020202020204" pitchFamily="34" charset="0"/>
            </a:endParaRPr>
          </a:p>
        </p:txBody>
      </p:sp>
      <p:sp>
        <p:nvSpPr>
          <p:cNvPr id="17413" name="投影片編號版面配置區 3">
            <a:extLst>
              <a:ext uri="{FF2B5EF4-FFF2-40B4-BE49-F238E27FC236}">
                <a16:creationId xmlns:a16="http://schemas.microsoft.com/office/drawing/2014/main" id="{FC2F8905-3747-42E5-8865-2A5611E44FA4}"/>
              </a:ext>
            </a:extLst>
          </p:cNvPr>
          <p:cNvSpPr txBox="1">
            <a:spLocks noGrp="1"/>
          </p:cNvSpPr>
          <p:nvPr/>
        </p:nvSpPr>
        <p:spPr bwMode="auto">
          <a:xfrm>
            <a:off x="5584825" y="6456363"/>
            <a:ext cx="4270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1" tIns="45661" rIns="91321" bIns="45661" anchor="b"/>
          <a:lstStyle>
            <a:lvl1pPr defTabSz="911225">
              <a:defRPr kumimoji="1">
                <a:solidFill>
                  <a:schemeClr val="tx1"/>
                </a:solidFill>
                <a:latin typeface="Arial" panose="020B0604020202020204" pitchFamily="34" charset="0"/>
                <a:ea typeface="新細明體" panose="02020500000000000000" pitchFamily="18" charset="-120"/>
              </a:defRPr>
            </a:lvl1pPr>
            <a:lvl2pPr marL="742950" indent="-285750" defTabSz="911225">
              <a:defRPr kumimoji="1">
                <a:solidFill>
                  <a:schemeClr val="tx1"/>
                </a:solidFill>
                <a:latin typeface="Arial" panose="020B0604020202020204" pitchFamily="34" charset="0"/>
                <a:ea typeface="新細明體" panose="02020500000000000000" pitchFamily="18" charset="-120"/>
              </a:defRPr>
            </a:lvl2pPr>
            <a:lvl3pPr marL="1143000" indent="-228600" defTabSz="911225">
              <a:defRPr kumimoji="1">
                <a:solidFill>
                  <a:schemeClr val="tx1"/>
                </a:solidFill>
                <a:latin typeface="Arial" panose="020B0604020202020204" pitchFamily="34" charset="0"/>
                <a:ea typeface="新細明體" panose="02020500000000000000" pitchFamily="18" charset="-120"/>
              </a:defRPr>
            </a:lvl3pPr>
            <a:lvl4pPr marL="1600200" indent="-228600" defTabSz="911225">
              <a:defRPr kumimoji="1">
                <a:solidFill>
                  <a:schemeClr val="tx1"/>
                </a:solidFill>
                <a:latin typeface="Arial" panose="020B0604020202020204" pitchFamily="34" charset="0"/>
                <a:ea typeface="新細明體" panose="02020500000000000000" pitchFamily="18" charset="-120"/>
              </a:defRPr>
            </a:lvl4pPr>
            <a:lvl5pPr marL="2057400" indent="-228600" defTabSz="911225">
              <a:defRPr kumimoji="1">
                <a:solidFill>
                  <a:schemeClr val="tx1"/>
                </a:solidFill>
                <a:latin typeface="Arial" panose="020B0604020202020204" pitchFamily="34" charset="0"/>
                <a:ea typeface="新細明體" panose="02020500000000000000" pitchFamily="18" charset="-120"/>
              </a:defRPr>
            </a:lvl5pPr>
            <a:lvl6pPr marL="25146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1225"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A2EFA974-04BB-4B14-B0A4-01E5A91066D4}" type="slidenum">
              <a:rPr kumimoji="0" lang="en-US" altLang="zh-TW" sz="1200">
                <a:latin typeface="Calibri" panose="020F0502020204030204" pitchFamily="34" charset="0"/>
              </a:rPr>
              <a:pPr algn="r" eaLnBrk="1" hangingPunct="1"/>
              <a:t>79</a:t>
            </a:fld>
            <a:endParaRPr kumimoji="0" lang="en-US" altLang="zh-TW" sz="1200">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80</a:t>
            </a:fld>
            <a:endParaRPr kumimoji="0" lang="en-US" altLang="zh-TW" sz="1200">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81</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88</a:t>
            </a:fld>
            <a:endParaRPr kumimoji="0" lang="en-US" altLang="zh-TW" sz="1200">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99</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109</a:t>
            </a:fld>
            <a:endParaRPr lang="en-US" altLang="zh-TW" sz="120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112</a:t>
            </a:fld>
            <a:endParaRPr lang="en-US" altLang="zh-TW" sz="1200">
              <a:latin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113</a:t>
            </a:fld>
            <a:endParaRPr lang="en-US" altLang="zh-TW"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133</a:t>
            </a:fld>
            <a:endParaRPr kumimoji="0" lang="en-US" altLang="zh-TW"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134</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134</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8</a:t>
            </a:fld>
            <a:endParaRPr lang="en-US" altLang="zh-TW" sz="120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13</a:t>
            </a:fld>
            <a:endParaRPr lang="en-US" altLang="zh-TW" sz="120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14</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15</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2023/11/3</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2023/11/3</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2023/11/3</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2023/11/3</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2023/11/3</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4"/>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2023/11/3</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023&#20126;&#36939;&#36629;&#33351;&#36084;&#20896;&#20625;-&#22890;&#20896;&#27604;&#36093;&#36942;&#31243;.mp4"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5" Type="http://schemas.openxmlformats.org/officeDocument/2006/relationships/image" Target="../media/image99.jpeg"/><Relationship Id="rId4" Type="http://schemas.openxmlformats.org/officeDocument/2006/relationships/image" Target="../media/image98.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6.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12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42.xml"/><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13.png"/><Relationship Id="rId5" Type="http://schemas.openxmlformats.org/officeDocument/2006/relationships/image" Target="../media/image91.png"/><Relationship Id="rId4" Type="http://schemas.openxmlformats.org/officeDocument/2006/relationships/image" Target="../media/image90.png"/></Relationships>
</file>

<file path=ppt/slides/_rels/slide13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3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8" Type="http://schemas.openxmlformats.org/officeDocument/2006/relationships/slide" Target="slide78.xml"/><Relationship Id="rId3" Type="http://schemas.openxmlformats.org/officeDocument/2006/relationships/image" Target="../media/image6.png"/><Relationship Id="rId7" Type="http://schemas.openxmlformats.org/officeDocument/2006/relationships/slide" Target="slide52.xml"/><Relationship Id="rId12" Type="http://schemas.openxmlformats.org/officeDocument/2006/relationships/slide" Target="slide13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128.xml"/><Relationship Id="rId5" Type="http://schemas.openxmlformats.org/officeDocument/2006/relationships/slide" Target="slide6.xml"/><Relationship Id="rId10" Type="http://schemas.openxmlformats.org/officeDocument/2006/relationships/slide" Target="slide114.xml"/><Relationship Id="rId4" Type="http://schemas.openxmlformats.org/officeDocument/2006/relationships/slide" Target="slide3.xml"/><Relationship Id="rId9" Type="http://schemas.openxmlformats.org/officeDocument/2006/relationships/slide" Target="slide99.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png"/><Relationship Id="rId9"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46.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2.png"/></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8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91.png"/><Relationship Id="rId4" Type="http://schemas.openxmlformats.org/officeDocument/2006/relationships/image" Target="../media/image9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8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8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91.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89.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9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9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6984725" cy="1569660"/>
          </a:xfrm>
          <a:prstGeom prst="rect">
            <a:avLst/>
          </a:prstGeom>
          <a:noFill/>
          <a:ln w="9525">
            <a:noFill/>
            <a:miter lim="800000"/>
            <a:headEnd/>
            <a:tailEnd/>
          </a:ln>
        </p:spPr>
        <p:txBody>
          <a:bodyPr wrap="square">
            <a:spAutoFit/>
          </a:bodyPr>
          <a:lstStyle/>
          <a:p>
            <a:r>
              <a:rPr lang="zh-TW" altLang="en-US" dirty="0">
                <a:latin typeface="標楷體" pitchFamily="65" charset="-120"/>
                <a:ea typeface="標楷體" pitchFamily="65" charset="-120"/>
              </a:rPr>
              <a:t>主講人</a:t>
            </a:r>
            <a:r>
              <a:rPr lang="zh-TW" altLang="en-US" dirty="0" smtClean="0"/>
              <a:t>：</a:t>
            </a:r>
            <a:r>
              <a:rPr lang="zh-TW" altLang="en-US" dirty="0">
                <a:solidFill>
                  <a:srgbClr val="3319F5"/>
                </a:solidFill>
                <a:effectLst>
                  <a:outerShdw blurRad="38100" dist="38100" dir="2700000" algn="tl">
                    <a:srgbClr val="C0C0C0"/>
                  </a:outerShdw>
                </a:effectLst>
                <a:latin typeface="標楷體" pitchFamily="65" charset="-120"/>
                <a:ea typeface="標楷體" pitchFamily="65" charset="-120"/>
              </a:rPr>
              <a:t>教育部十二年國教宣導講師</a:t>
            </a:r>
            <a:endParaRPr lang="en-US" altLang="zh-TW" dirty="0">
              <a:solidFill>
                <a:srgbClr val="3319F5"/>
              </a:solidFill>
              <a:effectLst>
                <a:outerShdw blurRad="38100" dist="38100" dir="2700000" algn="tl">
                  <a:srgbClr val="C0C0C0"/>
                </a:outerShdw>
              </a:effectLst>
              <a:latin typeface="標楷體" pitchFamily="65" charset="-120"/>
              <a:ea typeface="標楷體" pitchFamily="65" charset="-120"/>
            </a:endParaRPr>
          </a:p>
          <a:p>
            <a:r>
              <a:rPr lang="zh-TW" altLang="en-US" dirty="0">
                <a:solidFill>
                  <a:srgbClr val="FF0000"/>
                </a:solidFill>
                <a:effectLst>
                  <a:outerShdw blurRad="38100" dist="38100" dir="2700000" algn="tl">
                    <a:srgbClr val="C0C0C0"/>
                  </a:outerShdw>
                </a:effectLst>
                <a:latin typeface="標楷體" panose="03000509000000000000" pitchFamily="65" charset="-120"/>
                <a:ea typeface="標楷體" panose="03000509000000000000" pitchFamily="65" charset="-120"/>
              </a:rPr>
              <a:t>        </a:t>
            </a:r>
            <a:r>
              <a:rPr lang="zh-TW" altLang="en-US" dirty="0">
                <a:solidFill>
                  <a:srgbClr val="3E0CF4"/>
                </a:solidFill>
                <a:effectLst>
                  <a:outerShdw blurRad="38100" dist="38100" dir="2700000" algn="tl">
                    <a:srgbClr val="C0C0C0"/>
                  </a:outerShdw>
                </a:effectLst>
                <a:latin typeface="標楷體" panose="03000509000000000000" pitchFamily="65" charset="-120"/>
                <a:ea typeface="標楷體" panose="03000509000000000000" pitchFamily="65" charset="-120"/>
              </a:rPr>
              <a:t>新 興 高 中 </a:t>
            </a:r>
            <a:r>
              <a:rPr lang="zh-TW" altLang="en-US" dirty="0">
                <a:solidFill>
                  <a:srgbClr val="3319F5"/>
                </a:solidFill>
                <a:effectLst>
                  <a:outerShdw blurRad="38100" dist="38100" dir="2700000" algn="tl">
                    <a:srgbClr val="C0C0C0"/>
                  </a:outerShdw>
                </a:effectLst>
                <a:latin typeface="標楷體" panose="03000509000000000000" pitchFamily="65" charset="-120"/>
                <a:ea typeface="標楷體" panose="03000509000000000000" pitchFamily="65" charset="-120"/>
              </a:rPr>
              <a:t>沈萌明 組長</a:t>
            </a:r>
          </a:p>
          <a:p>
            <a:pPr algn="ct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4921147" y="4693886"/>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smtClean="0">
                <a:latin typeface="標楷體" pitchFamily="65" charset="-120"/>
                <a:ea typeface="標楷體" pitchFamily="65" charset="-120"/>
              </a:rPr>
              <a:t>年</a:t>
            </a:r>
            <a:r>
              <a:rPr lang="en-US" altLang="zh-TW" dirty="0" smtClean="0">
                <a:latin typeface="標楷體" pitchFamily="65" charset="-120"/>
                <a:ea typeface="標楷體" pitchFamily="65" charset="-120"/>
              </a:rPr>
              <a:t>11</a:t>
            </a:r>
            <a:r>
              <a:rPr lang="zh-TW" altLang="en-US" dirty="0" smtClean="0">
                <a:latin typeface="標楷體" pitchFamily="65" charset="-120"/>
                <a:ea typeface="標楷體" pitchFamily="65" charset="-120"/>
              </a:rPr>
              <a:t>月 </a:t>
            </a:r>
            <a:r>
              <a:rPr lang="en-US" altLang="zh-TW" smtClean="0">
                <a:latin typeface="標楷體" pitchFamily="65" charset="-120"/>
                <a:ea typeface="標楷體" pitchFamily="65" charset="-120"/>
              </a:rPr>
              <a:t>17</a:t>
            </a:r>
            <a:r>
              <a:rPr lang="zh-TW" altLang="en-US" smtClean="0">
                <a:latin typeface="標楷體" pitchFamily="65" charset="-120"/>
                <a:ea typeface="標楷體" pitchFamily="65" charset="-120"/>
              </a:rPr>
              <a:t>日</a:t>
            </a:r>
            <a:endParaRPr lang="zh-TW" altLang="en-US" dirty="0">
              <a:latin typeface="標楷體" pitchFamily="65" charset="-120"/>
              <a:ea typeface="標楷體"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p:stCondLst>
                              <p:cond delay="8000"/>
                            </p:stCondLst>
                            <p:childTnLst>
                              <p:par>
                                <p:cTn id="69" presetID="53" presetClass="entr" presetSubtype="16" fill="hold" grpId="1" nodeType="afterEffect">
                                  <p:stCondLst>
                                    <p:cond delay="0"/>
                                  </p:stCondLst>
                                  <p:childTnLst>
                                    <p:set>
                                      <p:cBhvr>
                                        <p:cTn id="70" dur="1" fill="hold">
                                          <p:stCondLst>
                                            <p:cond delay="0"/>
                                          </p:stCondLst>
                                        </p:cTn>
                                        <p:tgtEl>
                                          <p:spTgt spid="6">
                                            <p:txEl>
                                              <p:pRg st="1" end="1"/>
                                            </p:txEl>
                                          </p:spTgt>
                                        </p:tgtEl>
                                        <p:attrNameLst>
                                          <p:attrName>style.visibility</p:attrName>
                                        </p:attrNameLst>
                                      </p:cBhvr>
                                      <p:to>
                                        <p:strVal val="visible"/>
                                      </p:to>
                                    </p:set>
                                    <p:anim calcmode="lin" valueType="num">
                                      <p:cBhvr>
                                        <p:cTn id="7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7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73" dur="500"/>
                                        <p:tgtEl>
                                          <p:spTgt spid="6">
                                            <p:txEl>
                                              <p:pRg st="1" end="1"/>
                                            </p:txEl>
                                          </p:spTgt>
                                        </p:tgtEl>
                                      </p:cBhvr>
                                    </p:animEffect>
                                  </p:childTnLst>
                                </p:cTn>
                              </p:par>
                            </p:childTnLst>
                          </p:cTn>
                        </p:par>
                        <p:par>
                          <p:cTn id="74" fill="hold" nodeType="afterGroup">
                            <p:stCondLst>
                              <p:cond delay="8500"/>
                            </p:stCondLst>
                            <p:childTnLst>
                              <p:par>
                                <p:cTn id="75" presetID="53" presetClass="entr" presetSubtype="16" fill="hold" grpId="0" nodeType="after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p:cTn id="77" dur="500" fill="hold"/>
                                        <p:tgtEl>
                                          <p:spTgt spid="7"/>
                                        </p:tgtEl>
                                        <p:attrNameLst>
                                          <p:attrName>ppt_w</p:attrName>
                                        </p:attrNameLst>
                                      </p:cBhvr>
                                      <p:tavLst>
                                        <p:tav tm="0">
                                          <p:val>
                                            <p:fltVal val="0"/>
                                          </p:val>
                                        </p:tav>
                                        <p:tav tm="100000">
                                          <p:val>
                                            <p:strVal val="#ppt_w"/>
                                          </p:val>
                                        </p:tav>
                                      </p:tavLst>
                                    </p:anim>
                                    <p:anim calcmode="lin" valueType="num">
                                      <p:cBhvr>
                                        <p:cTn id="78" dur="500" fill="hold"/>
                                        <p:tgtEl>
                                          <p:spTgt spid="7"/>
                                        </p:tgtEl>
                                        <p:attrNameLst>
                                          <p:attrName>ppt_h</p:attrName>
                                        </p:attrNameLst>
                                      </p:cBhvr>
                                      <p:tavLst>
                                        <p:tav tm="0">
                                          <p:val>
                                            <p:fltVal val="0"/>
                                          </p:val>
                                        </p:tav>
                                        <p:tav tm="100000">
                                          <p:val>
                                            <p:strVal val="#ppt_h"/>
                                          </p:val>
                                        </p:tav>
                                      </p:tavLst>
                                    </p:anim>
                                    <p:animEffect transition="in" filter="fade">
                                      <p:cBhvr>
                                        <p:cTn id="79" dur="500"/>
                                        <p:tgtEl>
                                          <p:spTgt spid="7"/>
                                        </p:tgtEl>
                                      </p:cBhvr>
                                    </p:animEffect>
                                  </p:childTnLst>
                                </p:cTn>
                              </p:par>
                            </p:childTnLst>
                          </p:cTn>
                        </p:par>
                        <p:par>
                          <p:cTn id="80" fill="hold" nodeType="afterGroup">
                            <p:stCondLst>
                              <p:cond delay="9000"/>
                            </p:stCondLst>
                            <p:childTnLst>
                              <p:par>
                                <p:cTn id="81" presetID="53" presetClass="entr" presetSubtype="16" fill="hold" grpId="1" nodeType="afterEffect">
                                  <p:stCondLst>
                                    <p:cond delay="0"/>
                                  </p:stCondLst>
                                  <p:childTnLst>
                                    <p:set>
                                      <p:cBhvr>
                                        <p:cTn id="82" dur="1" fill="hold">
                                          <p:stCondLst>
                                            <p:cond delay="0"/>
                                          </p:stCondLst>
                                        </p:cTn>
                                        <p:tgtEl>
                                          <p:spTgt spid="7">
                                            <p:txEl>
                                              <p:pRg st="0" end="0"/>
                                            </p:txEl>
                                          </p:spTgt>
                                        </p:tgtEl>
                                        <p:attrNameLst>
                                          <p:attrName>style.visibility</p:attrName>
                                        </p:attrNameLst>
                                      </p:cBhvr>
                                      <p:to>
                                        <p:strVal val="visible"/>
                                      </p:to>
                                    </p:set>
                                    <p:anim calcmode="lin" valueType="num">
                                      <p:cBhvr>
                                        <p:cTn id="83"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8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10</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104</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r>
              <a:rPr lang="en-US" altLang="zh-TW" dirty="0">
                <a:latin typeface="標楷體" pitchFamily="65" charset="-120"/>
                <a:ea typeface="標楷體" pitchFamily="65" charset="-120"/>
              </a:rPr>
              <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1847851" y="2708275"/>
            <a:ext cx="8207375" cy="2293938"/>
          </a:xfrm>
          <a:prstGeom prst="rect">
            <a:avLst/>
          </a:prstGeom>
          <a:noFill/>
          <a:ln w="9525">
            <a:noFill/>
            <a:miter lim="800000"/>
            <a:headEnd/>
            <a:tailEnd/>
          </a:ln>
        </p:spPr>
        <p:txBody>
          <a:bodyPr anchor="b"/>
          <a:lstStyle/>
          <a:p>
            <a:pPr eaLnBrk="1" hangingPunct="1">
              <a:spcBef>
                <a:spcPct val="20000"/>
              </a:spcBef>
            </a:pPr>
            <a:r>
              <a:rPr lang="en-US" altLang="zh-TW" b="1" dirty="0">
                <a:latin typeface="標楷體" pitchFamily="65" charset="-120"/>
                <a:ea typeface="標楷體" pitchFamily="65" charset="-120"/>
                <a:sym typeface="Arial" pitchFamily="34" charset="0"/>
              </a:rPr>
              <a:t>1.</a:t>
            </a:r>
            <a:r>
              <a:rPr lang="zh-TW" altLang="en-US" b="1" dirty="0">
                <a:latin typeface="標楷體" pitchFamily="65" charset="-120"/>
                <a:ea typeface="標楷體" pitchFamily="65" charset="-120"/>
                <a:sym typeface="Arial" pitchFamily="34" charset="0"/>
              </a:rPr>
              <a:t>五專名額不再納入各縣市高中職免試考區。</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2.</a:t>
            </a: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2132856"/>
            <a:ext cx="8207375" cy="3515470"/>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r>
              <a:rPr lang="zh-TW" altLang="en-US" b="1">
                <a:solidFill>
                  <a:srgbClr val="0000FF"/>
                </a:solidFill>
                <a:latin typeface="標楷體" pitchFamily="65" charset="-120"/>
                <a:ea typeface="標楷體" pitchFamily="65" charset="-120"/>
                <a:cs typeface="Times New Roman" pitchFamily="18" charset="0"/>
              </a:rPr>
              <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2313" y="404813"/>
            <a:ext cx="8424862" cy="1143000"/>
          </a:xfrm>
        </p:spPr>
        <p:txBody>
          <a:bodyPr/>
          <a:lstStyle/>
          <a:p>
            <a:r>
              <a:rPr lang="zh-TW" altLang="en-US" sz="4000" b="1">
                <a:solidFill>
                  <a:srgbClr val="0000FF"/>
                </a:solidFill>
                <a:latin typeface="標楷體" pitchFamily="65" charset="-120"/>
                <a:ea typeface="標楷體" pitchFamily="65" charset="-120"/>
                <a:cs typeface="Times New Roman" pitchFamily="18" charset="0"/>
              </a:rPr>
              <a:t>五專優先免試與聯合免試入學方式</a:t>
            </a:r>
            <a:endParaRPr lang="zh-TW" altLang="en-US" sz="400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118</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extLst>
              <p:ext uri="{D42A27DB-BD31-4B8C-83A1-F6EECF244321}">
                <p14:modId xmlns:p14="http://schemas.microsoft.com/office/powerpoint/2010/main" val="1113183893"/>
              </p:ext>
            </p:extLst>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97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2118ABB-0C55-4046-A682-1B9B5DC9E76C}" type="slidenum">
              <a:rPr lang="en-US" altLang="zh-TW" sz="1200">
                <a:solidFill>
                  <a:srgbClr val="0C3226"/>
                </a:solidFill>
                <a:latin typeface="Verdana" pitchFamily="34" charset="0"/>
              </a:rPr>
              <a:pPr algn="r" eaLnBrk="1" hangingPunct="1"/>
              <a:t>119</a:t>
            </a:fld>
            <a:endParaRPr lang="en-US" altLang="zh-TW" sz="1200">
              <a:solidFill>
                <a:srgbClr val="0C3226"/>
              </a:solidFill>
              <a:latin typeface="Verdana" pitchFamily="34" charset="0"/>
            </a:endParaRPr>
          </a:p>
        </p:txBody>
      </p:sp>
      <p:pic>
        <p:nvPicPr>
          <p:cNvPr id="171011" name="Picture 287" descr="Capture_2016_12_22_23_30_02_812"/>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97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6388E374-E9C7-449A-AC29-032E2739B378}" type="slidenum">
              <a:rPr lang="en-US" altLang="zh-TW" sz="1200">
                <a:solidFill>
                  <a:srgbClr val="0C3226"/>
                </a:solidFill>
                <a:latin typeface="Verdana" pitchFamily="34" charset="0"/>
              </a:rPr>
              <a:pPr algn="r" eaLnBrk="1" hangingPunct="1"/>
              <a:t>120</a:t>
            </a:fld>
            <a:endParaRPr lang="en-US" altLang="zh-TW" sz="1200">
              <a:solidFill>
                <a:srgbClr val="0C3226"/>
              </a:solidFill>
              <a:latin typeface="Verdana" pitchFamily="34" charset="0"/>
            </a:endParaRPr>
          </a:p>
        </p:txBody>
      </p:sp>
      <p:pic>
        <p:nvPicPr>
          <p:cNvPr id="172035" name="Picture 291" descr="Capture_2016_12_22_23_30_23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97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379B2D3-A201-4CFC-B25F-C8DF2D46B55B}" type="slidenum">
              <a:rPr lang="en-US" altLang="zh-TW" sz="1200">
                <a:solidFill>
                  <a:srgbClr val="0C3226"/>
                </a:solidFill>
                <a:latin typeface="Verdana" pitchFamily="34" charset="0"/>
              </a:rPr>
              <a:pPr algn="r" eaLnBrk="1" hangingPunct="1"/>
              <a:t>121</a:t>
            </a:fld>
            <a:endParaRPr lang="en-US" altLang="zh-TW" sz="1200">
              <a:solidFill>
                <a:srgbClr val="0C3226"/>
              </a:solidFill>
              <a:latin typeface="Verdana" pitchFamily="34" charset="0"/>
            </a:endParaRPr>
          </a:p>
        </p:txBody>
      </p:sp>
      <p:pic>
        <p:nvPicPr>
          <p:cNvPr id="173059" name="Picture 293" descr="Capture_2016_12_22_23_30_28_93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98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C1DC240-100F-4D0A-BDEE-A5C7AD9B7C46}" type="slidenum">
              <a:rPr lang="en-US" altLang="zh-TW" sz="1200">
                <a:solidFill>
                  <a:srgbClr val="0C3226"/>
                </a:solidFill>
                <a:latin typeface="Verdana" pitchFamily="34" charset="0"/>
              </a:rPr>
              <a:pPr algn="r" eaLnBrk="1" hangingPunct="1"/>
              <a:t>122</a:t>
            </a:fld>
            <a:endParaRPr lang="en-US" altLang="zh-TW" sz="1200">
              <a:solidFill>
                <a:srgbClr val="0C3226"/>
              </a:solidFill>
              <a:latin typeface="Verdana" pitchFamily="34" charset="0"/>
            </a:endParaRPr>
          </a:p>
        </p:txBody>
      </p:sp>
      <p:pic>
        <p:nvPicPr>
          <p:cNvPr id="174083" name="Picture 295" descr="Capture_2016_12_22_23_30_34_687"/>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982"/>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1BC594B3-8980-4EA0-9AE4-7B2698123060}" type="slidenum">
              <a:rPr lang="en-US" altLang="zh-TW" sz="1200">
                <a:solidFill>
                  <a:srgbClr val="0C3226"/>
                </a:solidFill>
                <a:latin typeface="Verdana" pitchFamily="34" charset="0"/>
              </a:rPr>
              <a:pPr algn="r" eaLnBrk="1" hangingPunct="1"/>
              <a:t>123</a:t>
            </a:fld>
            <a:endParaRPr lang="en-US" altLang="zh-TW" sz="1200">
              <a:solidFill>
                <a:srgbClr val="0C3226"/>
              </a:solidFill>
              <a:latin typeface="Verdana" pitchFamily="34" charset="0"/>
            </a:endParaRPr>
          </a:p>
        </p:txBody>
      </p:sp>
      <p:pic>
        <p:nvPicPr>
          <p:cNvPr id="175107" name="Picture 297" descr="Capture_2016_12_22_23_30_40_359"/>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84"/>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BFF6FAF4-6770-4CB8-A12B-A17688E21926}" type="slidenum">
              <a:rPr lang="en-US" altLang="zh-TW" sz="1200">
                <a:solidFill>
                  <a:srgbClr val="0C3226"/>
                </a:solidFill>
                <a:latin typeface="Verdana" pitchFamily="34" charset="0"/>
              </a:rPr>
              <a:pPr algn="r" eaLnBrk="1" hangingPunct="1"/>
              <a:t>124</a:t>
            </a:fld>
            <a:endParaRPr lang="en-US" altLang="zh-TW" sz="1200">
              <a:solidFill>
                <a:srgbClr val="0C3226"/>
              </a:solidFill>
              <a:latin typeface="Verdana" pitchFamily="34" charset="0"/>
            </a:endParaRPr>
          </a:p>
        </p:txBody>
      </p:sp>
      <p:pic>
        <p:nvPicPr>
          <p:cNvPr id="176131" name="Picture 299" descr="Capture_2016_12_22_23_30_49_750"/>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986"/>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CDABEE36-B002-44D9-AF37-89C5CED2772B}" type="slidenum">
              <a:rPr lang="en-US" altLang="zh-TW" sz="1200">
                <a:solidFill>
                  <a:srgbClr val="0C3226"/>
                </a:solidFill>
                <a:latin typeface="Verdana" pitchFamily="34" charset="0"/>
              </a:rPr>
              <a:pPr algn="r" eaLnBrk="1" hangingPunct="1"/>
              <a:t>125</a:t>
            </a:fld>
            <a:endParaRPr lang="en-US" altLang="zh-TW" sz="1200">
              <a:solidFill>
                <a:srgbClr val="0C3226"/>
              </a:solidFill>
              <a:latin typeface="Verdana" pitchFamily="34" charset="0"/>
            </a:endParaRPr>
          </a:p>
        </p:txBody>
      </p:sp>
      <p:pic>
        <p:nvPicPr>
          <p:cNvPr id="177155" name="Picture 301" descr="Capture_2016_12_22_23_30_55_515"/>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98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38751700-B027-48B5-A4CB-FCCAD2835A53}" type="slidenum">
              <a:rPr lang="en-US" altLang="zh-TW" sz="1200">
                <a:solidFill>
                  <a:srgbClr val="0C3226"/>
                </a:solidFill>
                <a:latin typeface="Verdana" pitchFamily="34" charset="0"/>
              </a:rPr>
              <a:pPr algn="r" eaLnBrk="1" hangingPunct="1"/>
              <a:t>126</a:t>
            </a:fld>
            <a:endParaRPr lang="en-US" altLang="zh-TW" sz="1200">
              <a:solidFill>
                <a:srgbClr val="0C3226"/>
              </a:solidFill>
              <a:latin typeface="Verdana" pitchFamily="34" charset="0"/>
            </a:endParaRPr>
          </a:p>
        </p:txBody>
      </p:sp>
      <p:pic>
        <p:nvPicPr>
          <p:cNvPr id="178179" name="Picture 303" descr="Capture_2016_12_22_23_31_02_531"/>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990"/>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8F9CBF2C-7B02-41C3-9D04-E9C7722C2070}" type="slidenum">
              <a:rPr lang="en-US" altLang="zh-TW" sz="1200">
                <a:solidFill>
                  <a:srgbClr val="0C3226"/>
                </a:solidFill>
                <a:latin typeface="Verdana" pitchFamily="34" charset="0"/>
              </a:rPr>
              <a:pPr algn="r" eaLnBrk="1" hangingPunct="1"/>
              <a:t>127</a:t>
            </a:fld>
            <a:endParaRPr lang="en-US" altLang="zh-TW" sz="1200">
              <a:solidFill>
                <a:srgbClr val="0C3226"/>
              </a:solidFill>
              <a:latin typeface="Verdana" pitchFamily="34" charset="0"/>
            </a:endParaRPr>
          </a:p>
        </p:txBody>
      </p:sp>
      <p:pic>
        <p:nvPicPr>
          <p:cNvPr id="179203" name="Picture 305" descr="Capture_2016_12_22_23_31_10_843"/>
          <p:cNvPicPr>
            <a:picLocks noChangeAspect="1" noChangeArrowheads="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fontScale="92500" lnSpcReduction="10000"/>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a:t>
            </a:r>
            <a:r>
              <a:rPr lang="zh-TW" altLang="en-US" sz="3600" b="1" dirty="0" smtClean="0">
                <a:latin typeface="標楷體" pitchFamily="65" charset="-120"/>
                <a:ea typeface="標楷體" pitchFamily="65" charset="-120"/>
              </a:rPr>
              <a:t>講師</a:t>
            </a:r>
            <a:endParaRPr lang="en-US" altLang="zh-TW" sz="3600" b="1" dirty="0" smtClean="0">
              <a:latin typeface="標楷體" pitchFamily="65" charset="-120"/>
              <a:ea typeface="標楷體" pitchFamily="65" charset="-120"/>
            </a:endParaRPr>
          </a:p>
          <a:p>
            <a:pPr marL="457200" lvl="1" indent="0" eaLnBrk="1" hangingPunct="1">
              <a:lnSpc>
                <a:spcPct val="90000"/>
              </a:lnSpc>
              <a:buNone/>
              <a:defRPr/>
            </a:pPr>
            <a:r>
              <a:rPr lang="zh-TW" altLang="en-US" sz="3600" b="1" dirty="0" smtClean="0">
                <a:latin typeface="標楷體" pitchFamily="65" charset="-120"/>
                <a:ea typeface="標楷體" pitchFamily="65" charset="-120"/>
              </a:rPr>
              <a:t>  沈萌</a:t>
            </a:r>
            <a:r>
              <a:rPr lang="zh-TW" altLang="en-US" sz="3600" b="1" dirty="0">
                <a:latin typeface="標楷體" pitchFamily="65" charset="-120"/>
                <a:ea typeface="標楷體" pitchFamily="65" charset="-120"/>
              </a:rPr>
              <a:t>明</a:t>
            </a:r>
            <a:r>
              <a:rPr lang="en-US" altLang="zh-TW" sz="3600" b="1" dirty="0">
                <a:latin typeface="標楷體" pitchFamily="65" charset="-120"/>
                <a:ea typeface="標楷體" pitchFamily="65" charset="-120"/>
              </a:rPr>
              <a:t>0922295238</a:t>
            </a:r>
            <a:r>
              <a:rPr lang="zh-TW" altLang="en-US" sz="3600" b="1" dirty="0">
                <a:latin typeface="標楷體" pitchFamily="65" charset="-120"/>
                <a:ea typeface="標楷體" pitchFamily="65" charset="-120"/>
              </a:rPr>
              <a:t>（</a:t>
            </a:r>
            <a:r>
              <a:rPr lang="en-US" altLang="zh-TW" sz="3600" b="1" dirty="0">
                <a:latin typeface="標楷體" pitchFamily="65" charset="-120"/>
                <a:ea typeface="標楷體" pitchFamily="65" charset="-120"/>
              </a:rPr>
              <a:t>LINE ID</a:t>
            </a:r>
            <a:r>
              <a:rPr lang="zh-TW" altLang="en-US" sz="3600" b="1" dirty="0">
                <a:latin typeface="標楷體" pitchFamily="65" charset="-120"/>
                <a:ea typeface="標楷體" pitchFamily="65" charset="-120"/>
              </a:rPr>
              <a:t>）</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smtClean="0">
                <a:latin typeface="標楷體" pitchFamily="65" charset="-120"/>
                <a:ea typeface="標楷體" pitchFamily="65" charset="-120"/>
              </a:rPr>
              <a:t>桃園市</a:t>
            </a:r>
            <a:r>
              <a:rPr lang="zh-TW" altLang="en-US" sz="3600" b="1" dirty="0">
                <a:latin typeface="標楷體" pitchFamily="65" charset="-120"/>
                <a:ea typeface="標楷體" pitchFamily="65" charset="-120"/>
              </a:rPr>
              <a:t>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a:stretch>
            <a:fillRect/>
          </a:stretch>
        </p:blipFill>
        <p:spPr>
          <a:xfrm rot="715883">
            <a:off x="8031933" y="1448586"/>
            <a:ext cx="3886439" cy="2295056"/>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20</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20</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47</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2023/11/3</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48</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52</a:t>
            </a:fld>
            <a:endParaRPr kumimoji="0" lang="en-US" altLang="zh-TW" sz="1200">
              <a:solidFill>
                <a:srgbClr val="0C3226"/>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r>
              <a:rPr lang="zh-TW" altLang="en-US" dirty="0">
                <a:solidFill>
                  <a:srgbClr val="003366"/>
                </a:solidFill>
              </a:rPr>
              <a:t/>
            </a: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r>
              <a:rPr lang="en-US" altLang="zh-TW" sz="6000" dirty="0">
                <a:latin typeface="微軟正黑體" pitchFamily="34" charset="-120"/>
                <a:ea typeface="標楷體" pitchFamily="65" charset="-120"/>
              </a:rPr>
              <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5">
            <a:extLst>
              <a:ext uri="{FF2B5EF4-FFF2-40B4-BE49-F238E27FC236}">
                <a16:creationId xmlns:a16="http://schemas.microsoft.com/office/drawing/2014/main" id="{68E2C345-2AEB-4330-905E-6769A8F8C200}"/>
              </a:ext>
            </a:extLst>
          </p:cNvPr>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C6C45BBB-BD2A-4FC7-9B95-0E640AC89EC1}" type="slidenum">
              <a:rPr kumimoji="0" lang="zh-TW" altLang="en-US" sz="1200">
                <a:solidFill>
                  <a:srgbClr val="898989"/>
                </a:solidFill>
                <a:ea typeface="微軟正黑體" panose="020B0604030504040204" pitchFamily="34" charset="-120"/>
              </a:rPr>
              <a:pPr algn="r" eaLnBrk="1" hangingPunct="1">
                <a:spcBef>
                  <a:spcPct val="0"/>
                </a:spcBef>
                <a:buFontTx/>
                <a:buNone/>
              </a:pPr>
              <a:t>79</a:t>
            </a:fld>
            <a:endParaRPr kumimoji="0" lang="zh-TW" altLang="en-US" sz="1200">
              <a:solidFill>
                <a:srgbClr val="898989"/>
              </a:solidFill>
              <a:ea typeface="微軟正黑體" panose="020B0604030504040204" pitchFamily="34" charset="-120"/>
            </a:endParaRPr>
          </a:p>
        </p:txBody>
      </p:sp>
      <p:grpSp>
        <p:nvGrpSpPr>
          <p:cNvPr id="16387" name="群組 17417">
            <a:extLst>
              <a:ext uri="{FF2B5EF4-FFF2-40B4-BE49-F238E27FC236}">
                <a16:creationId xmlns:a16="http://schemas.microsoft.com/office/drawing/2014/main" id="{F19E79B6-3F09-4D41-B613-9D8E1CBB422E}"/>
              </a:ext>
            </a:extLst>
          </p:cNvPr>
          <p:cNvGrpSpPr>
            <a:grpSpLocks/>
          </p:cNvGrpSpPr>
          <p:nvPr/>
        </p:nvGrpSpPr>
        <p:grpSpPr bwMode="auto">
          <a:xfrm>
            <a:off x="991691" y="310019"/>
            <a:ext cx="10621367" cy="6143018"/>
            <a:chOff x="148487" y="2143587"/>
            <a:chExt cx="8766353" cy="4479798"/>
          </a:xfrm>
        </p:grpSpPr>
        <p:sp>
          <p:nvSpPr>
            <p:cNvPr id="3" name="圓角矩形 2">
              <a:extLst>
                <a:ext uri="{FF2B5EF4-FFF2-40B4-BE49-F238E27FC236}">
                  <a16:creationId xmlns:a16="http://schemas.microsoft.com/office/drawing/2014/main" id="{33BC7B7A-FCC6-4F23-9E43-86546AF7CE6D}"/>
                </a:ext>
              </a:extLst>
            </p:cNvPr>
            <p:cNvSpPr/>
            <p:nvPr/>
          </p:nvSpPr>
          <p:spPr>
            <a:xfrm>
              <a:off x="2125311" y="2143587"/>
              <a:ext cx="5088750" cy="72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r>
                <a:rPr kumimoji="0" lang="en-US" altLang="zh-TW" sz="3800" b="1" dirty="0">
                  <a:latin typeface="標楷體" panose="03000509000000000000" pitchFamily="65" charset="-120"/>
                  <a:ea typeface="標楷體" panose="03000509000000000000" pitchFamily="65" charset="-120"/>
                </a:rPr>
                <a:t>113</a:t>
              </a:r>
              <a:r>
                <a:rPr kumimoji="0" lang="zh-TW" altLang="en-US" sz="3800" b="1" dirty="0">
                  <a:latin typeface="標楷體" panose="03000509000000000000" pitchFamily="65" charset="-120"/>
                  <a:ea typeface="標楷體" panose="03000509000000000000" pitchFamily="65" charset="-120"/>
                </a:rPr>
                <a:t>學年度入學方式示意圖</a:t>
              </a:r>
              <a:endParaRPr kumimoji="0" lang="zh-TW" altLang="en-US" sz="3800" b="1" dirty="0">
                <a:latin typeface="Verdana" panose="020B0604030504040204" pitchFamily="34" charset="0"/>
                <a:ea typeface="微軟正黑體" panose="020B0604030504040204" pitchFamily="34" charset="-120"/>
              </a:endParaRPr>
            </a:p>
          </p:txBody>
        </p:sp>
        <p:grpSp>
          <p:nvGrpSpPr>
            <p:cNvPr id="16392" name="群組 17416">
              <a:extLst>
                <a:ext uri="{FF2B5EF4-FFF2-40B4-BE49-F238E27FC236}">
                  <a16:creationId xmlns:a16="http://schemas.microsoft.com/office/drawing/2014/main" id="{F30B6DC8-C09F-4FFE-8ECC-0361849105C1}"/>
                </a:ext>
              </a:extLst>
            </p:cNvPr>
            <p:cNvGrpSpPr>
              <a:grpSpLocks/>
            </p:cNvGrpSpPr>
            <p:nvPr/>
          </p:nvGrpSpPr>
          <p:grpSpPr bwMode="auto">
            <a:xfrm>
              <a:off x="148487" y="2878969"/>
              <a:ext cx="8766353" cy="3744416"/>
              <a:chOff x="42754" y="2969568"/>
              <a:chExt cx="8766353" cy="3744416"/>
            </a:xfrm>
          </p:grpSpPr>
          <p:cxnSp>
            <p:nvCxnSpPr>
              <p:cNvPr id="26" name="直線單箭頭接點 25">
                <a:extLst>
                  <a:ext uri="{FF2B5EF4-FFF2-40B4-BE49-F238E27FC236}">
                    <a16:creationId xmlns:a16="http://schemas.microsoft.com/office/drawing/2014/main" id="{01552AE3-0D09-400C-BE67-895F4F7D3984}"/>
                  </a:ext>
                </a:extLst>
              </p:cNvPr>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16394" name="群組 28">
                <a:extLst>
                  <a:ext uri="{FF2B5EF4-FFF2-40B4-BE49-F238E27FC236}">
                    <a16:creationId xmlns:a16="http://schemas.microsoft.com/office/drawing/2014/main" id="{7AE6ACF0-A4BE-4D57-88A6-4563A2FDDFE7}"/>
                  </a:ext>
                </a:extLst>
              </p:cNvPr>
              <p:cNvGrpSpPr>
                <a:grpSpLocks/>
              </p:cNvGrpSpPr>
              <p:nvPr/>
            </p:nvGrpSpPr>
            <p:grpSpPr bwMode="auto">
              <a:xfrm>
                <a:off x="42754" y="2969568"/>
                <a:ext cx="8766353" cy="3744416"/>
                <a:chOff x="179513" y="2996952"/>
                <a:chExt cx="8766353" cy="3744416"/>
              </a:xfrm>
            </p:grpSpPr>
            <p:sp>
              <p:nvSpPr>
                <p:cNvPr id="7" name="圓角矩形 6">
                  <a:extLst>
                    <a:ext uri="{FF2B5EF4-FFF2-40B4-BE49-F238E27FC236}">
                      <a16:creationId xmlns:a16="http://schemas.microsoft.com/office/drawing/2014/main" id="{3BAA199D-8D9A-43C7-98AE-E36BECD7F31F}"/>
                    </a:ext>
                  </a:extLst>
                </p:cNvPr>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a:extLst>
                    <a:ext uri="{FF2B5EF4-FFF2-40B4-BE49-F238E27FC236}">
                      <a16:creationId xmlns:a16="http://schemas.microsoft.com/office/drawing/2014/main" id="{28DD3551-B0E0-43A0-805F-F509AC15940C}"/>
                    </a:ext>
                  </a:extLst>
                </p:cNvPr>
                <p:cNvSpPr/>
                <p:nvPr/>
              </p:nvSpPr>
              <p:spPr>
                <a:xfrm>
                  <a:off x="1908685" y="3789491"/>
                  <a:ext cx="1258148" cy="936381"/>
                </a:xfrm>
                <a:prstGeom prst="roundRect">
                  <a:avLst/>
                </a:prstGeom>
                <a:solidFill>
                  <a:srgbClr val="FFD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a:extLst>
                    <a:ext uri="{FF2B5EF4-FFF2-40B4-BE49-F238E27FC236}">
                      <a16:creationId xmlns:a16="http://schemas.microsoft.com/office/drawing/2014/main" id="{05995E45-DD91-435F-BC8A-2D106E5EC4E7}"/>
                    </a:ext>
                  </a:extLst>
                </p:cNvPr>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a:extLst>
                    <a:ext uri="{FF2B5EF4-FFF2-40B4-BE49-F238E27FC236}">
                      <a16:creationId xmlns:a16="http://schemas.microsoft.com/office/drawing/2014/main" id="{3BDCE4E3-B031-42BC-8683-9453529D22CC}"/>
                    </a:ext>
                  </a:extLst>
                </p:cNvPr>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a:extLst>
                    <a:ext uri="{FF2B5EF4-FFF2-40B4-BE49-F238E27FC236}">
                      <a16:creationId xmlns:a16="http://schemas.microsoft.com/office/drawing/2014/main" id="{B76C4E26-4AC0-4F16-9323-4CBC313A6A9F}"/>
                    </a:ext>
                  </a:extLst>
                </p:cNvPr>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r>
                    <a:rPr kumimoji="0" lang="en-US" altLang="zh-TW" sz="2800" b="1" dirty="0">
                      <a:solidFill>
                        <a:schemeClr val="tx1"/>
                      </a:solidFill>
                      <a:latin typeface="標楷體" pitchFamily="65" charset="-120"/>
                      <a:ea typeface="標楷體" pitchFamily="65" charset="-120"/>
                    </a:rPr>
                    <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a:extLst>
                    <a:ext uri="{FF2B5EF4-FFF2-40B4-BE49-F238E27FC236}">
                      <a16:creationId xmlns:a16="http://schemas.microsoft.com/office/drawing/2014/main" id="{4F6F05D4-AFA1-4509-AE67-10736A3C21E8}"/>
                    </a:ext>
                  </a:extLst>
                </p:cNvPr>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a:extLst>
                    <a:ext uri="{FF2B5EF4-FFF2-40B4-BE49-F238E27FC236}">
                      <a16:creationId xmlns:a16="http://schemas.microsoft.com/office/drawing/2014/main" id="{81399967-C15F-469F-92CD-1723D9047517}"/>
                    </a:ext>
                  </a:extLst>
                </p:cNvPr>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a:extLst>
                    <a:ext uri="{FF2B5EF4-FFF2-40B4-BE49-F238E27FC236}">
                      <a16:creationId xmlns:a16="http://schemas.microsoft.com/office/drawing/2014/main" id="{4135F38F-0B8E-49D5-A9AD-3F0C35F391CE}"/>
                    </a:ext>
                  </a:extLst>
                </p:cNvPr>
                <p:cNvSpPr/>
                <p:nvPr/>
              </p:nvSpPr>
              <p:spPr>
                <a:xfrm>
                  <a:off x="1908685" y="4964281"/>
                  <a:ext cx="4600692" cy="1585733"/>
                </a:xfrm>
                <a:prstGeom prst="roundRect">
                  <a:avLst/>
                </a:prstGeom>
                <a:solidFill>
                  <a:srgbClr val="FFE1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a:extLst>
                    <a:ext uri="{FF2B5EF4-FFF2-40B4-BE49-F238E27FC236}">
                      <a16:creationId xmlns:a16="http://schemas.microsoft.com/office/drawing/2014/main" id="{2BA8F9BC-33E9-42C2-8ABC-03595C52A4DB}"/>
                    </a:ext>
                  </a:extLst>
                </p:cNvPr>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a:extLst>
                    <a:ext uri="{FF2B5EF4-FFF2-40B4-BE49-F238E27FC236}">
                      <a16:creationId xmlns:a16="http://schemas.microsoft.com/office/drawing/2014/main" id="{AA79BDBA-2458-47B8-A450-F23578829275}"/>
                    </a:ext>
                  </a:extLst>
                </p:cNvPr>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a:extLst>
                    <a:ext uri="{FF2B5EF4-FFF2-40B4-BE49-F238E27FC236}">
                      <a16:creationId xmlns:a16="http://schemas.microsoft.com/office/drawing/2014/main" id="{B521E4FF-13C9-4379-A58A-AE534F205EDD}"/>
                    </a:ext>
                  </a:extLst>
                </p:cNvPr>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a:extLst>
                    <a:ext uri="{FF2B5EF4-FFF2-40B4-BE49-F238E27FC236}">
                      <a16:creationId xmlns:a16="http://schemas.microsoft.com/office/drawing/2014/main" id="{585BE7F9-F7B9-4E95-86C4-6AF2E2A62961}"/>
                    </a:ext>
                  </a:extLst>
                </p:cNvPr>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FF5CF89E-928B-4B0A-86B9-516D79459F06}"/>
                    </a:ext>
                  </a:extLst>
                </p:cNvPr>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a:extLst>
                    <a:ext uri="{FF2B5EF4-FFF2-40B4-BE49-F238E27FC236}">
                      <a16:creationId xmlns:a16="http://schemas.microsoft.com/office/drawing/2014/main" id="{EE015A91-C2A6-47D0-8851-6777BEC309EC}"/>
                    </a:ext>
                  </a:extLst>
                </p:cNvPr>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a:extLst>
                    <a:ext uri="{FF2B5EF4-FFF2-40B4-BE49-F238E27FC236}">
                      <a16:creationId xmlns:a16="http://schemas.microsoft.com/office/drawing/2014/main" id="{D86845DE-A2F4-449B-9663-A16F779434EC}"/>
                    </a:ext>
                  </a:extLst>
                </p:cNvPr>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a:extLst>
                  <a:ext uri="{FF2B5EF4-FFF2-40B4-BE49-F238E27FC236}">
                    <a16:creationId xmlns:a16="http://schemas.microsoft.com/office/drawing/2014/main" id="{005E49CF-51DD-4D8C-BBF5-D5E20070E58A}"/>
                  </a:ext>
                </a:extLst>
              </p:cNvPr>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grpSp>
      <p:sp>
        <p:nvSpPr>
          <p:cNvPr id="16388" name="Line 25">
            <a:extLst>
              <a:ext uri="{FF2B5EF4-FFF2-40B4-BE49-F238E27FC236}">
                <a16:creationId xmlns:a16="http://schemas.microsoft.com/office/drawing/2014/main" id="{86F94AEC-6361-4780-89E0-1CAF9B156FCF}"/>
              </a:ext>
            </a:extLst>
          </p:cNvPr>
          <p:cNvSpPr>
            <a:spLocks noChangeShapeType="1"/>
          </p:cNvSpPr>
          <p:nvPr/>
        </p:nvSpPr>
        <p:spPr bwMode="auto">
          <a:xfrm flipV="1">
            <a:off x="3517941" y="2510168"/>
            <a:ext cx="7546611" cy="1119419"/>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16389" name="Line 26">
            <a:extLst>
              <a:ext uri="{FF2B5EF4-FFF2-40B4-BE49-F238E27FC236}">
                <a16:creationId xmlns:a16="http://schemas.microsoft.com/office/drawing/2014/main" id="{5D3E73D4-D600-47C7-8933-DC04B867ABA3}"/>
              </a:ext>
            </a:extLst>
          </p:cNvPr>
          <p:cNvSpPr>
            <a:spLocks noChangeShapeType="1"/>
          </p:cNvSpPr>
          <p:nvPr/>
        </p:nvSpPr>
        <p:spPr bwMode="auto">
          <a:xfrm>
            <a:off x="3386824" y="2619862"/>
            <a:ext cx="7813485" cy="1012935"/>
          </a:xfrm>
          <a:prstGeom prst="line">
            <a:avLst/>
          </a:prstGeom>
          <a:noFill/>
          <a:ln w="9525">
            <a:solidFill>
              <a:srgbClr val="FF0000"/>
            </a:solidFill>
            <a:round/>
            <a:headEnd/>
            <a:tailEnd/>
          </a:ln>
          <a:effectLst>
            <a:prstShdw prst="shdw17" dist="17961" dir="2700000">
              <a:srgbClr val="990000">
                <a:alpha val="50000"/>
              </a:srgbClr>
            </a:prstShdw>
          </a:effectLst>
          <a:extLst>
            <a:ext uri="{909E8E84-426E-40DD-AFC4-6F175D3DCCD1}">
              <a14:hiddenFill xmlns:a14="http://schemas.microsoft.com/office/drawing/2010/main">
                <a:noFill/>
              </a14:hiddenFill>
            </a:ext>
          </a:extLst>
        </p:spPr>
        <p:txBody>
          <a:bodyPr/>
          <a:lstStyle/>
          <a:p>
            <a:endParaRPr lang="zh-TW" altLang="en-US"/>
          </a:p>
        </p:txBody>
      </p:sp>
      <p:sp>
        <p:nvSpPr>
          <p:cNvPr id="437274" name="Rectangle 26">
            <a:extLst>
              <a:ext uri="{FF2B5EF4-FFF2-40B4-BE49-F238E27FC236}">
                <a16:creationId xmlns:a16="http://schemas.microsoft.com/office/drawing/2014/main" id="{3809B631-3A01-4244-A6DD-179CED62FDD8}"/>
              </a:ext>
            </a:extLst>
          </p:cNvPr>
          <p:cNvSpPr>
            <a:spLocks noChangeArrowheads="1"/>
          </p:cNvSpPr>
          <p:nvPr/>
        </p:nvSpPr>
        <p:spPr bwMode="auto">
          <a:xfrm>
            <a:off x="5889625" y="3246438"/>
            <a:ext cx="412750" cy="366712"/>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80</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6" name="甜甜圈 5">
            <a:extLst>
              <a:ext uri="{FF2B5EF4-FFF2-40B4-BE49-F238E27FC236}">
                <a16:creationId xmlns:a16="http://schemas.microsoft.com/office/drawing/2014/main" id="{45CF5806-CBC4-4779-BF78-985506A89FBF}"/>
              </a:ext>
            </a:extLst>
          </p:cNvPr>
          <p:cNvSpPr/>
          <p:nvPr/>
        </p:nvSpPr>
        <p:spPr>
          <a:xfrm>
            <a:off x="3863752" y="2060848"/>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8" name="甜甜圈 7">
            <a:extLst>
              <a:ext uri="{FF2B5EF4-FFF2-40B4-BE49-F238E27FC236}">
                <a16:creationId xmlns:a16="http://schemas.microsoft.com/office/drawing/2014/main" id="{2AD98D87-3592-4A49-A989-3C69F4F72A0E}"/>
              </a:ext>
            </a:extLst>
          </p:cNvPr>
          <p:cNvSpPr/>
          <p:nvPr/>
        </p:nvSpPr>
        <p:spPr>
          <a:xfrm>
            <a:off x="1940702" y="2984697"/>
            <a:ext cx="503237"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0" name="甜甜圈 9">
            <a:extLst>
              <a:ext uri="{FF2B5EF4-FFF2-40B4-BE49-F238E27FC236}">
                <a16:creationId xmlns:a16="http://schemas.microsoft.com/office/drawing/2014/main" id="{F2D56E1D-C406-480C-BC75-D4F3C876C56F}"/>
              </a:ext>
            </a:extLst>
          </p:cNvPr>
          <p:cNvSpPr/>
          <p:nvPr/>
        </p:nvSpPr>
        <p:spPr>
          <a:xfrm>
            <a:off x="2551422" y="3660705"/>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15" name="甜甜圈 14">
            <a:extLst>
              <a:ext uri="{FF2B5EF4-FFF2-40B4-BE49-F238E27FC236}">
                <a16:creationId xmlns:a16="http://schemas.microsoft.com/office/drawing/2014/main" id="{3F361AE3-AA08-4DBD-B37F-EE09469D5B1E}"/>
              </a:ext>
            </a:extLst>
          </p:cNvPr>
          <p:cNvSpPr/>
          <p:nvPr/>
        </p:nvSpPr>
        <p:spPr>
          <a:xfrm>
            <a:off x="1377464" y="2466732"/>
            <a:ext cx="504825" cy="503237"/>
          </a:xfrm>
          <a:prstGeom prst="donut">
            <a:avLst>
              <a:gd name="adj" fmla="val 11894"/>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83</a:t>
            </a:fld>
            <a:endParaRPr kumimoji="0" lang="en-US" altLang="zh-TW" sz="1200" dirty="0">
              <a:solidFill>
                <a:srgbClr val="0C3226"/>
              </a:solidFill>
            </a:endParaRPr>
          </a:p>
        </p:txBody>
      </p:sp>
      <p:pic>
        <p:nvPicPr>
          <p:cNvPr id="4" name="圖片 3">
            <a:extLst>
              <a:ext uri="{FF2B5EF4-FFF2-40B4-BE49-F238E27FC236}">
                <a16:creationId xmlns:a16="http://schemas.microsoft.com/office/drawing/2014/main" id="{704C629E-1E86-404A-837A-0AECB9B20B78}"/>
              </a:ext>
            </a:extLst>
          </p:cNvPr>
          <p:cNvPicPr>
            <a:picLocks noChangeAspect="1"/>
          </p:cNvPicPr>
          <p:nvPr/>
        </p:nvPicPr>
        <p:blipFill>
          <a:blip r:embed="rId5"/>
          <a:stretch>
            <a:fillRect/>
          </a:stretch>
        </p:blipFill>
        <p:spPr>
          <a:xfrm>
            <a:off x="5808822" y="1158259"/>
            <a:ext cx="5773578" cy="5508127"/>
          </a:xfrm>
          <a:prstGeom prst="rect">
            <a:avLst/>
          </a:prstGeom>
        </p:spPr>
      </p:pic>
    </p:spTree>
    <p:extLst>
      <p:ext uri="{BB962C8B-B14F-4D97-AF65-F5344CB8AC3E}">
        <p14:creationId xmlns:p14="http://schemas.microsoft.com/office/powerpoint/2010/main" val="26380248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r>
              <a:rPr lang="en-US" altLang="zh-TW" sz="2400" dirty="0">
                <a:solidFill>
                  <a:srgbClr val="FF0000"/>
                </a:solidFill>
                <a:latin typeface="標楷體" pitchFamily="65" charset="-120"/>
                <a:ea typeface="標楷體" pitchFamily="65" charset="-120"/>
              </a:rPr>
              <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r>
              <a:rPr lang="en-US" altLang="zh-TW" sz="2400" dirty="0">
                <a:solidFill>
                  <a:srgbClr val="FF0000"/>
                </a:solidFill>
                <a:latin typeface="標楷體" panose="03000509000000000000" pitchFamily="65" charset="-120"/>
                <a:ea typeface="標楷體" panose="03000509000000000000" pitchFamily="65" charset="-120"/>
              </a:rPr>
              <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9</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17140</TotalTime>
  <Words>8589</Words>
  <Application>Microsoft Office PowerPoint</Application>
  <PresentationFormat>寬螢幕</PresentationFormat>
  <Paragraphs>1387</Paragraphs>
  <Slides>135</Slides>
  <Notes>44</Notes>
  <HiddenSlides>0</HiddenSlides>
  <MMClips>0</MMClips>
  <ScaleCrop>false</ScaleCrop>
  <HeadingPairs>
    <vt:vector size="6" baseType="variant">
      <vt:variant>
        <vt:lpstr>使用字型</vt:lpstr>
      </vt:variant>
      <vt:variant>
        <vt:i4>16</vt:i4>
      </vt:variant>
      <vt:variant>
        <vt:lpstr>佈景主題</vt:lpstr>
      </vt:variant>
      <vt:variant>
        <vt:i4>1</vt:i4>
      </vt:variant>
      <vt:variant>
        <vt:lpstr>投影片標題</vt:lpstr>
      </vt:variant>
      <vt:variant>
        <vt:i4>135</vt:i4>
      </vt:variant>
    </vt:vector>
  </HeadingPairs>
  <TitlesOfParts>
    <vt:vector size="152" baseType="lpstr">
      <vt:lpstr>BiauKai</vt:lpstr>
      <vt:lpstr>Gulim</vt:lpstr>
      <vt:lpstr>文鼎中圓</vt:lpstr>
      <vt:lpstr>華康儷特圓</vt:lpstr>
      <vt:lpstr>微軟正黑體</vt:lpstr>
      <vt:lpstr>新細明體</vt:lpstr>
      <vt:lpstr>標楷體</vt:lpstr>
      <vt:lpstr>Arial</vt:lpstr>
      <vt:lpstr>Calibri</vt:lpstr>
      <vt:lpstr>Candara</vt:lpstr>
      <vt:lpstr>Cataneo BT</vt:lpstr>
      <vt:lpstr>Tahoma</vt:lpstr>
      <vt:lpstr>Times New Roman</vt:lpstr>
      <vt:lpstr>Verdana</vt:lpstr>
      <vt:lpstr>Wingdings</vt:lpstr>
      <vt:lpstr>Wingdings 2</vt:lpstr>
      <vt:lpstr>12年國教簡報</vt:lpstr>
      <vt:lpstr>PowerPoint 簡報</vt:lpstr>
      <vt:lpstr>          目次</vt:lpstr>
      <vt:lpstr>PowerPoint 簡報</vt:lpstr>
      <vt:lpstr>112學年度適性入學成果</vt:lpstr>
      <vt:lpstr>112學年度適性入學成果</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簡報</vt:lpstr>
      <vt:lpstr>PowerPoint 簡報</vt:lpstr>
      <vt:lpstr>PowerPoint 簡報</vt:lpstr>
      <vt:lpstr>PowerPoint 簡報</vt:lpstr>
      <vt:lpstr>PowerPoint 簡報</vt:lpstr>
      <vt:lpstr>PowerPoint 簡報</vt:lpstr>
      <vt:lpstr>PowerPoint 簡報</vt:lpstr>
      <vt:lpstr>PowerPoint 簡報</vt:lpstr>
      <vt:lpstr>教育會考何時考</vt:lpstr>
      <vt:lpstr>教育會考怎麼考</vt:lpstr>
      <vt:lpstr>能力等級與加註標示</vt:lpstr>
      <vt:lpstr>PowerPoint 簡報</vt:lpstr>
      <vt:lpstr>數學科非選擇題 評分說明</vt:lpstr>
      <vt:lpstr>數學非選擇題評量的能力</vt:lpstr>
      <vt:lpstr>評分規準</vt:lpstr>
      <vt:lpstr>PowerPoint 簡報</vt:lpstr>
      <vt:lpstr>作答注意事項</vt:lpstr>
      <vt:lpstr>超出作答區</vt:lpstr>
      <vt:lpstr>規劃作答區</vt:lpstr>
      <vt:lpstr>將題目圖形畫在作答區內</vt:lpstr>
      <vt:lpstr>違規卷</vt:lpstr>
      <vt:lpstr>寫作測驗 評分說明</vt:lpstr>
      <vt:lpstr>PowerPoint 簡報</vt:lpstr>
      <vt:lpstr>PowerPoint 簡報</vt:lpstr>
      <vt:lpstr>PowerPoint 簡報</vt:lpstr>
      <vt:lpstr>PowerPoint 簡報</vt:lpstr>
      <vt:lpstr>PowerPoint 簡報</vt:lpstr>
      <vt:lpstr>寫作測驗評量的能力</vt:lpstr>
      <vt:lpstr>答案卷樣式</vt:lpstr>
      <vt:lpstr>寫作測驗作答注意事項</vt:lpstr>
      <vt:lpstr>PowerPoint 簡報</vt:lpstr>
      <vt:lpstr>PowerPoint 簡報</vt:lpstr>
      <vt:lpstr>PowerPoint 簡報</vt:lpstr>
      <vt:lpstr>桃連區主要入學管道</vt:lpstr>
      <vt:lpstr>PowerPoint 簡報</vt:lpstr>
      <vt:lpstr>113學年度桃連區適性入學管道</vt:lpstr>
      <vt:lpstr>桃園市完全免試入學管道</vt:lpstr>
      <vt:lpstr>資格、做法</vt:lpstr>
      <vt:lpstr>招生區域與學校</vt:lpstr>
      <vt:lpstr>PowerPoint 簡報</vt:lpstr>
      <vt:lpstr>PowerPoint 簡報</vt:lpstr>
      <vt:lpstr>桃連區113年重要日程表</vt:lpstr>
      <vt:lpstr>PowerPoint 簡報</vt:lpstr>
      <vt:lpstr>專業群科甄選(特色招生)</vt:lpstr>
      <vt:lpstr>PowerPoint 簡報</vt:lpstr>
      <vt:lpstr>術科考試舉隅(一)</vt:lpstr>
      <vt:lpstr>PowerPoint 簡報</vt:lpstr>
      <vt:lpstr>PowerPoint 簡報</vt:lpstr>
      <vt:lpstr>PowerPoint 簡報</vt:lpstr>
      <vt:lpstr>PowerPoint 簡報</vt:lpstr>
      <vt:lpstr>PowerPoint 簡報</vt:lpstr>
      <vt:lpstr>美國緬因中央中學</vt:lpstr>
      <vt:lpstr>加拿大薩省GSCS、卑詩省第73學區</vt:lpstr>
      <vt:lpstr>臺瑞雙聯學制</vt:lpstr>
      <vt:lpstr>桃連區免試入學</vt:lpstr>
      <vt:lpstr>PowerPoint 簡報</vt:lpstr>
      <vt:lpstr>PowerPoint 簡報</vt:lpstr>
      <vt:lpstr>PowerPoint 簡報</vt:lpstr>
      <vt:lpstr>志願序計分方式</vt:lpstr>
      <vt:lpstr>同群科志願跨校連續選填</vt:lpstr>
      <vt:lpstr>PowerPoint 簡報</vt:lpstr>
      <vt:lpstr>PowerPoint 簡報</vt:lpstr>
      <vt:lpstr>PowerPoint 簡報</vt:lpstr>
      <vt:lpstr>PowerPoint 簡報</vt:lpstr>
      <vt:lpstr>PowerPoint 簡報</vt:lpstr>
      <vt:lpstr>PowerPoint 簡報</vt:lpstr>
      <vt:lpstr>PowerPoint 簡報</vt:lpstr>
      <vt:lpstr>PowerPoint 簡報</vt:lpstr>
      <vt:lpstr>113年桃連區免試入學-同分超額比序步驟</vt:lpstr>
      <vt:lpstr>PowerPoint 簡報</vt:lpstr>
      <vt:lpstr>五專入學時程</vt:lpstr>
      <vt:lpstr>五專優先免試與聯合免試比序 </vt:lpstr>
      <vt:lpstr>五專優先免試與聯合免試入學方式</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進路分析大不同</vt:lpstr>
      <vt:lpstr>諮詢專線</vt:lpstr>
      <vt:lpstr>PowerPoint 簡報</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沈萌明</cp:lastModifiedBy>
  <cp:revision>1374</cp:revision>
  <cp:lastPrinted>2019-10-04T10:15:06Z</cp:lastPrinted>
  <dcterms:created xsi:type="dcterms:W3CDTF">2012-05-12T02:14:41Z</dcterms:created>
  <dcterms:modified xsi:type="dcterms:W3CDTF">2023-11-03T03:03:51Z</dcterms:modified>
</cp:coreProperties>
</file>